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tiff" ContentType="image/tif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.xml" ContentType="application/inkml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44"/>
  </p:notesMasterIdLst>
  <p:handoutMasterIdLst>
    <p:handoutMasterId r:id="rId45"/>
  </p:handoutMasterIdLst>
  <p:sldIdLst>
    <p:sldId id="384" r:id="rId2"/>
    <p:sldId id="1039" r:id="rId3"/>
    <p:sldId id="1040" r:id="rId4"/>
    <p:sldId id="1045" r:id="rId5"/>
    <p:sldId id="1046" r:id="rId6"/>
    <p:sldId id="1047" r:id="rId7"/>
    <p:sldId id="1048" r:id="rId8"/>
    <p:sldId id="1049" r:id="rId9"/>
    <p:sldId id="1050" r:id="rId10"/>
    <p:sldId id="1027" r:id="rId11"/>
    <p:sldId id="1011" r:id="rId12"/>
    <p:sldId id="1012" r:id="rId13"/>
    <p:sldId id="829" r:id="rId14"/>
    <p:sldId id="1015" r:id="rId15"/>
    <p:sldId id="1030" r:id="rId16"/>
    <p:sldId id="1021" r:id="rId17"/>
    <p:sldId id="1051" r:id="rId18"/>
    <p:sldId id="1031" r:id="rId19"/>
    <p:sldId id="1032" r:id="rId20"/>
    <p:sldId id="1029" r:id="rId21"/>
    <p:sldId id="1020" r:id="rId22"/>
    <p:sldId id="1016" r:id="rId23"/>
    <p:sldId id="1033" r:id="rId24"/>
    <p:sldId id="1034" r:id="rId25"/>
    <p:sldId id="1035" r:id="rId26"/>
    <p:sldId id="1036" r:id="rId27"/>
    <p:sldId id="1022" r:id="rId28"/>
    <p:sldId id="686" r:id="rId29"/>
    <p:sldId id="687" r:id="rId30"/>
    <p:sldId id="1023" r:id="rId31"/>
    <p:sldId id="1042" r:id="rId32"/>
    <p:sldId id="1053" r:id="rId33"/>
    <p:sldId id="1052" r:id="rId34"/>
    <p:sldId id="979" r:id="rId35"/>
    <p:sldId id="688" r:id="rId36"/>
    <p:sldId id="1043" r:id="rId37"/>
    <p:sldId id="870" r:id="rId38"/>
    <p:sldId id="1024" r:id="rId39"/>
    <p:sldId id="1025" r:id="rId40"/>
    <p:sldId id="1026" r:id="rId41"/>
    <p:sldId id="991" r:id="rId42"/>
    <p:sldId id="973" r:id="rId43"/>
  </p:sldIdLst>
  <p:sldSz cx="9144000" cy="6858000" type="screen4x3"/>
  <p:notesSz cx="9855200" cy="6731000"/>
  <p:embeddedFontLst>
    <p:embeddedFont>
      <p:font typeface="宋体" panose="02010600030101010101" pitchFamily="2" charset="-122"/>
      <p:regular r:id="rId46"/>
    </p:embeddedFont>
    <p:embeddedFont>
      <p:font typeface="맑은 고딕" panose="020B0503020000020004" pitchFamily="34" charset="-127"/>
      <p:regular r:id="rId47"/>
      <p:bold r:id="rId48"/>
    </p:embeddedFont>
    <p:embeddedFont>
      <p:font typeface="Trebuchet MS" panose="020B0603020202020204" pitchFamily="34" charset="0"/>
      <p:regular r:id="rId49"/>
      <p:bold r:id="rId50"/>
      <p:italic r:id="rId51"/>
      <p:boldItalic r:id="rId52"/>
    </p:embeddedFont>
    <p:embeddedFont>
      <p:font typeface="Garamond" panose="02020404030301010803" pitchFamily="18" charset="0"/>
      <p:regular r:id="rId53"/>
      <p:bold r:id="rId54"/>
      <p:italic r:id="rId55"/>
    </p:embeddedFont>
    <p:embeddedFont>
      <p:font typeface="Gill Sans MT" panose="020B0502020104020203" pitchFamily="34" charset="0"/>
      <p:regular r:id="rId56"/>
      <p:bold r:id="rId57"/>
      <p:italic r:id="rId58"/>
      <p:boldItalic r:id="rId59"/>
    </p:embeddedFont>
    <p:embeddedFont>
      <p:font typeface="ＭＳ Ｐゴシック" panose="020B0600070205080204" pitchFamily="34" charset="-128"/>
      <p:regular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</p:embeddedFontLst>
  <p:custDataLst>
    <p:tags r:id="rId6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B9A9"/>
    <a:srgbClr val="0000FF"/>
    <a:srgbClr val="3366CC"/>
    <a:srgbClr val="9C2424"/>
    <a:srgbClr val="9900FF"/>
    <a:srgbClr val="00C459"/>
    <a:srgbClr val="336699"/>
    <a:srgbClr val="2609FF"/>
    <a:srgbClr val="B08E00"/>
    <a:srgbClr val="EDB5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52" autoAdjust="0"/>
    <p:restoredTop sz="99243" autoAdjust="0"/>
  </p:normalViewPr>
  <p:slideViewPr>
    <p:cSldViewPr>
      <p:cViewPr>
        <p:scale>
          <a:sx n="90" d="100"/>
          <a:sy n="90" d="100"/>
        </p:scale>
        <p:origin x="-1812" y="-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0587" cy="336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82333" y="0"/>
            <a:ext cx="4270587" cy="336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200F3-26A4-4B4B-AE9D-048E464A661A}" type="datetimeFigureOut">
              <a:rPr lang="en-US" smtClean="0"/>
              <a:pPr/>
              <a:t>10/23/2014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93282"/>
            <a:ext cx="4270587" cy="336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82333" y="6393282"/>
            <a:ext cx="4270587" cy="336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A7337-ED77-41E3-8A7D-B459B90DA4D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6415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719" units="in"/>
          <inkml:channel name="Y" type="integer" max="9199" units="in"/>
          <inkml:channel name="F" type="integer" max="32767" units="dev"/>
        </inkml:traceFormat>
        <inkml:channelProperties>
          <inkml:channelProperty channel="X" name="resolution" value="2540.38647" units="1/in"/>
          <inkml:channelProperty channel="Y" name="resolution" value="2540.45825" units="1/in"/>
          <inkml:channelProperty channel="F" name="resolution" value="0" units="1/dev"/>
        </inkml:channelProperties>
      </inkml:inkSource>
      <inkml:timestamp xml:id="ts0" timeString="2012-10-30T11:34:06.7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4444 14455 20307,'50'99'1537,"-26"-74"-6053,-24 0-353,0-25 5318,-24 0 63,24 0-480,0 0 32,0 0-576,0 0-1890,0 0-2723</inkml:trace>
  <inkml:trace contextRef="#ctx0" brushRef="#br0" timeOffset="865.0495">4518 15596 25688,'0'-25'224,"-24"25"-3843,-2 0 2978,26 0 609,-24 0-320,-1 0-2371,0 25-3491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0587" cy="336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82333" y="0"/>
            <a:ext cx="4270587" cy="336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F6F65-38C0-43BA-8B4B-968B849F81E7}" type="datetimeFigureOut">
              <a:rPr lang="en-US" smtClean="0"/>
              <a:pPr/>
              <a:t>10/23/2014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44850" y="504825"/>
            <a:ext cx="3365500" cy="2524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5520" y="3197225"/>
            <a:ext cx="7884160" cy="30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93282"/>
            <a:ext cx="4270587" cy="336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82333" y="6393282"/>
            <a:ext cx="4270587" cy="336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5688C-305A-4220-A601-57A71326A7B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883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0A091-A87D-46FA-AA3D-87270E876763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5688C-305A-4220-A601-57A71326A7BA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5688C-305A-4220-A601-57A71326A7BA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07164-F850-43C8-ACD5-1D5A67E88916}" type="slidenum">
              <a:rPr lang="en-US" altLang="ko-KR" smtClean="0"/>
              <a:pPr/>
              <a:t>13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5688C-305A-4220-A601-57A71326A7BA}" type="slidenum">
              <a:rPr lang="en-GB" smtClean="0"/>
              <a:pPr/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5688C-305A-4220-A601-57A71326A7BA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48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5688C-305A-4220-A601-57A71326A7BA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265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64187-4AE1-4282-8287-0820ABADECEE}" type="slidenum">
              <a:rPr lang="en-GB" smtClean="0"/>
              <a:pPr/>
              <a:t>27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5688C-305A-4220-A601-57A71326A7BA}" type="slidenum">
              <a:rPr lang="en-GB" smtClean="0"/>
              <a:pPr/>
              <a:t>28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5688C-305A-4220-A601-57A71326A7BA}" type="slidenum">
              <a:rPr lang="en-GB" smtClean="0"/>
              <a:pPr/>
              <a:t>29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5688C-305A-4220-A601-57A71326A7BA}" type="slidenum">
              <a:rPr lang="en-GB" smtClean="0"/>
              <a:pPr/>
              <a:t>31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5688C-305A-4220-A601-57A71326A7BA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5688C-305A-4220-A601-57A71326A7BA}" type="slidenum">
              <a:rPr lang="en-GB" smtClean="0"/>
              <a:pPr/>
              <a:t>33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5688C-305A-4220-A601-57A71326A7BA}" type="slidenum">
              <a:rPr lang="en-GB" smtClean="0"/>
              <a:pPr/>
              <a:t>34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5688C-305A-4220-A601-57A71326A7BA}" type="slidenum">
              <a:rPr lang="en-GB" smtClean="0"/>
              <a:pPr/>
              <a:t>35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5688C-305A-4220-A601-57A71326A7BA}" type="slidenum">
              <a:rPr lang="en-GB" smtClean="0"/>
              <a:pPr/>
              <a:t>36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5688C-305A-4220-A601-57A71326A7BA}" type="slidenum">
              <a:rPr lang="en-GB" smtClean="0"/>
              <a:pPr/>
              <a:t>37</a:t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5688C-305A-4220-A601-57A71326A7BA}" type="slidenum">
              <a:rPr lang="en-GB" smtClean="0"/>
              <a:pPr/>
              <a:t>38</a:t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5688C-305A-4220-A601-57A71326A7BA}" type="slidenum">
              <a:rPr lang="en-GB" smtClean="0"/>
              <a:pPr/>
              <a:t>39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5688C-305A-4220-A601-57A71326A7BA}" type="slidenum">
              <a:rPr lang="en-GB" smtClean="0"/>
              <a:pPr/>
              <a:t>40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4ECFE-162C-4FD9-9B8B-D354AE4BA67C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5688C-305A-4220-A601-57A71326A7BA}" type="slidenum">
              <a:rPr lang="en-GB" smtClean="0"/>
              <a:pPr/>
              <a:t>42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5688C-305A-4220-A601-57A71326A7BA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5688C-305A-4220-A601-57A71326A7BA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5688C-305A-4220-A601-57A71326A7BA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5688C-305A-4220-A601-57A71326A7BA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5688C-305A-4220-A601-57A71326A7BA}" type="slidenum">
              <a:rPr lang="en-GB" smtClean="0"/>
              <a:pPr/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5688C-305A-4220-A601-57A71326A7BA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5688C-305A-4220-A601-57A71326A7BA}" type="slidenum">
              <a:rPr lang="en-GB" smtClean="0"/>
              <a:pPr/>
              <a:t>10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472" y="2285992"/>
            <a:ext cx="7929618" cy="1600200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7502" y="4171960"/>
            <a:ext cx="4433047" cy="685800"/>
          </a:xfrm>
        </p:spPr>
        <p:txBody>
          <a:bodyPr>
            <a:normAutofit/>
          </a:bodyPr>
          <a:lstStyle>
            <a:lvl1pPr marL="0" indent="0" algn="l">
              <a:buNone/>
              <a:defRPr sz="1800" spc="10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0"/>
            <a:endParaRPr lang="en-GB" sz="1000" b="1" kern="1200">
              <a:solidFill>
                <a:prstClr val="black">
                  <a:lumMod val="75000"/>
                  <a:lumOff val="25000"/>
                  <a:alpha val="40000"/>
                </a:prstClr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endParaRPr lang="en-GB" sz="1000" b="1" kern="1200">
              <a:solidFill>
                <a:prstClr val="black">
                  <a:lumMod val="75000"/>
                  <a:lumOff val="25000"/>
                  <a:alpha val="40000"/>
                </a:prstClr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6652B35-718D-4E28-AFEB-B694A3B357E8}" type="slidenum">
              <a:rPr lang="en-US" sz="2800" b="1" kern="1200">
                <a:solidFill>
                  <a:prstClr val="black">
                    <a:lumMod val="75000"/>
                    <a:lumOff val="25000"/>
                    <a:alpha val="40000"/>
                  </a:prstClr>
                </a:solidFill>
                <a:latin typeface="Trebuchet MS"/>
                <a:ea typeface="+mn-ea"/>
                <a:cs typeface="+mn-cs"/>
              </a:rPr>
              <a:pPr algn="r" rtl="0"/>
              <a:t>‹#›</a:t>
            </a:fld>
            <a:endParaRPr lang="en-US" sz="2800" b="1" kern="1200">
              <a:solidFill>
                <a:prstClr val="black">
                  <a:lumMod val="75000"/>
                  <a:lumOff val="25000"/>
                  <a:alpha val="40000"/>
                </a:prstClr>
              </a:solidFill>
              <a:latin typeface="Trebuchet MS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65163"/>
            <a:ext cx="1411288" cy="5461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9138" y="665163"/>
            <a:ext cx="4487862" cy="5461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0"/>
            <a:endParaRPr lang="en-GB" sz="1000" b="1" kern="1200">
              <a:solidFill>
                <a:prstClr val="black">
                  <a:lumMod val="75000"/>
                  <a:lumOff val="25000"/>
                  <a:alpha val="40000"/>
                </a:prstClr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endParaRPr lang="en-GB" sz="1000" b="1" kern="1200">
              <a:solidFill>
                <a:prstClr val="black">
                  <a:lumMod val="75000"/>
                  <a:lumOff val="25000"/>
                  <a:alpha val="40000"/>
                </a:prstClr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6652B35-718D-4E28-AFEB-B694A3B357E8}" type="slidenum">
              <a:rPr lang="en-US" sz="2800" b="1" kern="1200">
                <a:solidFill>
                  <a:prstClr val="black">
                    <a:lumMod val="75000"/>
                    <a:lumOff val="25000"/>
                    <a:alpha val="40000"/>
                  </a:prstClr>
                </a:solidFill>
                <a:latin typeface="Trebuchet MS"/>
                <a:ea typeface="+mn-ea"/>
                <a:cs typeface="+mn-cs"/>
              </a:rPr>
              <a:pPr algn="r" rtl="0"/>
              <a:t>‹#›</a:t>
            </a:fld>
            <a:endParaRPr lang="en-US" sz="2800" b="1" kern="1200">
              <a:solidFill>
                <a:prstClr val="black">
                  <a:lumMod val="75000"/>
                  <a:lumOff val="25000"/>
                  <a:alpha val="40000"/>
                </a:prstClr>
              </a:solidFill>
              <a:latin typeface="Trebuchet MS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285860"/>
            <a:ext cx="8572560" cy="4840303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2800">
                <a:solidFill>
                  <a:schemeClr val="tx1"/>
                </a:solidFill>
              </a:defRPr>
            </a:lvl1pPr>
            <a:lvl2pPr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"/>
              <a:defRPr sz="2800">
                <a:solidFill>
                  <a:schemeClr val="tx1"/>
                </a:solidFill>
              </a:defRPr>
            </a:lvl2pPr>
            <a:lvl3pPr>
              <a:buClr>
                <a:schemeClr val="accent2">
                  <a:lumMod val="60000"/>
                  <a:lumOff val="40000"/>
                </a:schemeClr>
              </a:buClr>
              <a:defRPr sz="2800">
                <a:solidFill>
                  <a:schemeClr val="tx1"/>
                </a:solidFill>
              </a:defRPr>
            </a:lvl3pPr>
            <a:lvl4pPr>
              <a:buClr>
                <a:schemeClr val="accent3">
                  <a:lumMod val="60000"/>
                  <a:lumOff val="40000"/>
                </a:schemeClr>
              </a:buClr>
              <a:defRPr sz="24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00834"/>
            <a:ext cx="3471858" cy="214314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2857" y="6357958"/>
            <a:ext cx="861428" cy="471486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fld id="{6FDB38F8-9843-4805-BE87-86CF47C3A511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538413"/>
            <a:ext cx="6665913" cy="1362075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>
                <a:gradFill>
                  <a:gsLst>
                    <a:gs pos="0">
                      <a:schemeClr val="tx1">
                        <a:alpha val="90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alpha val="90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alpha val="90000"/>
                      </a:schemeClr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2799" y="3910013"/>
            <a:ext cx="4532313" cy="8143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spcBef>
                <a:spcPts val="20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800" kern="1200" spc="100" baseline="0">
                <a:gradFill>
                  <a:gsLst>
                    <a:gs pos="0">
                      <a:schemeClr val="tx1">
                        <a:alpha val="90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alpha val="9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25768"/>
            <a:ext cx="2133600" cy="256032"/>
          </a:xfrm>
        </p:spPr>
        <p:txBody>
          <a:bodyPr/>
          <a:lstStyle>
            <a:lvl1pPr algn="l">
              <a:defRPr/>
            </a:lvl1pPr>
          </a:lstStyle>
          <a:p>
            <a:pPr rtl="0"/>
            <a:endParaRPr lang="en-GB" sz="1000" b="1" kern="1200">
              <a:solidFill>
                <a:prstClr val="black">
                  <a:lumMod val="75000"/>
                  <a:lumOff val="25000"/>
                  <a:alpha val="40000"/>
                </a:prstClr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61309"/>
            <a:ext cx="2895600" cy="255494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8432" y="6208059"/>
            <a:ext cx="1048872" cy="685800"/>
          </a:xfrm>
        </p:spPr>
        <p:txBody>
          <a:bodyPr/>
          <a:lstStyle/>
          <a:p>
            <a:pPr algn="r" rtl="0"/>
            <a:fld id="{96652B35-718D-4E28-AFEB-B694A3B357E8}" type="slidenum">
              <a:rPr lang="en-US" sz="2800" b="1" kern="1200">
                <a:solidFill>
                  <a:prstClr val="black">
                    <a:lumMod val="75000"/>
                    <a:lumOff val="25000"/>
                    <a:alpha val="40000"/>
                  </a:prstClr>
                </a:solidFill>
                <a:latin typeface="Trebuchet MS"/>
                <a:ea typeface="+mn-ea"/>
                <a:cs typeface="+mn-cs"/>
              </a:rPr>
              <a:pPr algn="r" rtl="0"/>
              <a:t>‹#›</a:t>
            </a:fld>
            <a:endParaRPr lang="en-US" sz="2800" b="1" kern="1200">
              <a:solidFill>
                <a:prstClr val="black">
                  <a:lumMod val="75000"/>
                  <a:lumOff val="25000"/>
                  <a:alpha val="40000"/>
                </a:prstClr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 rot="5400000" flipH="1" flipV="1">
            <a:off x="5782442" y="1304158"/>
            <a:ext cx="4208515" cy="3124199"/>
          </a:xfrm>
          <a:custGeom>
            <a:avLst/>
            <a:gdLst>
              <a:gd name="connsiteX0" fmla="*/ 0 w 3657600"/>
              <a:gd name="connsiteY0" fmla="*/ 685800 h 1371600"/>
              <a:gd name="connsiteX1" fmla="*/ 1186667 w 3657600"/>
              <a:gd name="connsiteY1" fmla="*/ 43667 h 1371600"/>
              <a:gd name="connsiteX2" fmla="*/ 1828801 w 3657600"/>
              <a:gd name="connsiteY2" fmla="*/ 2 h 1371600"/>
              <a:gd name="connsiteX3" fmla="*/ 2470936 w 3657600"/>
              <a:gd name="connsiteY3" fmla="*/ 43668 h 1371600"/>
              <a:gd name="connsiteX4" fmla="*/ 3657600 w 3657600"/>
              <a:gd name="connsiteY4" fmla="*/ 685806 h 1371600"/>
              <a:gd name="connsiteX5" fmla="*/ 2470934 w 3657600"/>
              <a:gd name="connsiteY5" fmla="*/ 1327941 h 1371600"/>
              <a:gd name="connsiteX6" fmla="*/ 1828799 w 3657600"/>
              <a:gd name="connsiteY6" fmla="*/ 1371606 h 1371600"/>
              <a:gd name="connsiteX7" fmla="*/ 1186664 w 3657600"/>
              <a:gd name="connsiteY7" fmla="*/ 1327940 h 1371600"/>
              <a:gd name="connsiteX8" fmla="*/ 0 w 3657600"/>
              <a:gd name="connsiteY8" fmla="*/ 685803 h 1371600"/>
              <a:gd name="connsiteX9" fmla="*/ 0 w 3657600"/>
              <a:gd name="connsiteY9" fmla="*/ 685800 h 1371600"/>
              <a:gd name="connsiteX0" fmla="*/ 3 w 3672351"/>
              <a:gd name="connsiteY0" fmla="*/ 761447 h 1447253"/>
              <a:gd name="connsiteX1" fmla="*/ 1186670 w 3672351"/>
              <a:gd name="connsiteY1" fmla="*/ 119314 h 1447253"/>
              <a:gd name="connsiteX2" fmla="*/ 1828804 w 3672351"/>
              <a:gd name="connsiteY2" fmla="*/ 75649 h 1447253"/>
              <a:gd name="connsiteX3" fmla="*/ 2470939 w 3672351"/>
              <a:gd name="connsiteY3" fmla="*/ 119315 h 1447253"/>
              <a:gd name="connsiteX4" fmla="*/ 2559427 w 3672351"/>
              <a:gd name="connsiteY4" fmla="*/ 107023 h 1447253"/>
              <a:gd name="connsiteX5" fmla="*/ 3657603 w 3672351"/>
              <a:gd name="connsiteY5" fmla="*/ 761453 h 1447253"/>
              <a:gd name="connsiteX6" fmla="*/ 2470937 w 3672351"/>
              <a:gd name="connsiteY6" fmla="*/ 1403588 h 1447253"/>
              <a:gd name="connsiteX7" fmla="*/ 1828802 w 3672351"/>
              <a:gd name="connsiteY7" fmla="*/ 1447253 h 1447253"/>
              <a:gd name="connsiteX8" fmla="*/ 1186667 w 3672351"/>
              <a:gd name="connsiteY8" fmla="*/ 1403587 h 1447253"/>
              <a:gd name="connsiteX9" fmla="*/ 3 w 3672351"/>
              <a:gd name="connsiteY9" fmla="*/ 761450 h 1447253"/>
              <a:gd name="connsiteX10" fmla="*/ 3 w 3672351"/>
              <a:gd name="connsiteY10" fmla="*/ 761447 h 1447253"/>
              <a:gd name="connsiteX0" fmla="*/ 3 w 3672351"/>
              <a:gd name="connsiteY0" fmla="*/ 761447 h 1447253"/>
              <a:gd name="connsiteX1" fmla="*/ 1186670 w 3672351"/>
              <a:gd name="connsiteY1" fmla="*/ 119314 h 1447253"/>
              <a:gd name="connsiteX2" fmla="*/ 1828804 w 3672351"/>
              <a:gd name="connsiteY2" fmla="*/ 75649 h 1447253"/>
              <a:gd name="connsiteX3" fmla="*/ 2470939 w 3672351"/>
              <a:gd name="connsiteY3" fmla="*/ 119315 h 1447253"/>
              <a:gd name="connsiteX4" fmla="*/ 2559427 w 3672351"/>
              <a:gd name="connsiteY4" fmla="*/ 107023 h 1447253"/>
              <a:gd name="connsiteX5" fmla="*/ 3657603 w 3672351"/>
              <a:gd name="connsiteY5" fmla="*/ 761453 h 1447253"/>
              <a:gd name="connsiteX6" fmla="*/ 2470937 w 3672351"/>
              <a:gd name="connsiteY6" fmla="*/ 1403588 h 1447253"/>
              <a:gd name="connsiteX7" fmla="*/ 1828802 w 3672351"/>
              <a:gd name="connsiteY7" fmla="*/ 1447253 h 1447253"/>
              <a:gd name="connsiteX8" fmla="*/ 1186667 w 3672351"/>
              <a:gd name="connsiteY8" fmla="*/ 1403587 h 1447253"/>
              <a:gd name="connsiteX9" fmla="*/ 3 w 3672351"/>
              <a:gd name="connsiteY9" fmla="*/ 761450 h 1447253"/>
              <a:gd name="connsiteX10" fmla="*/ 3 w 3672351"/>
              <a:gd name="connsiteY10" fmla="*/ 761447 h 1447253"/>
              <a:gd name="connsiteX0" fmla="*/ 3 w 3672351"/>
              <a:gd name="connsiteY0" fmla="*/ 685798 h 2004163"/>
              <a:gd name="connsiteX1" fmla="*/ 1186670 w 3672351"/>
              <a:gd name="connsiteY1" fmla="*/ 43665 h 2004163"/>
              <a:gd name="connsiteX2" fmla="*/ 1828804 w 3672351"/>
              <a:gd name="connsiteY2" fmla="*/ 0 h 2004163"/>
              <a:gd name="connsiteX3" fmla="*/ 2470939 w 3672351"/>
              <a:gd name="connsiteY3" fmla="*/ 43666 h 2004163"/>
              <a:gd name="connsiteX4" fmla="*/ 2559427 w 3672351"/>
              <a:gd name="connsiteY4" fmla="*/ 31374 h 2004163"/>
              <a:gd name="connsiteX5" fmla="*/ 3657603 w 3672351"/>
              <a:gd name="connsiteY5" fmla="*/ 685804 h 2004163"/>
              <a:gd name="connsiteX6" fmla="*/ 2470937 w 3672351"/>
              <a:gd name="connsiteY6" fmla="*/ 1327939 h 2004163"/>
              <a:gd name="connsiteX7" fmla="*/ 1828802 w 3672351"/>
              <a:gd name="connsiteY7" fmla="*/ 1371604 h 2004163"/>
              <a:gd name="connsiteX8" fmla="*/ 1186667 w 3672351"/>
              <a:gd name="connsiteY8" fmla="*/ 1327938 h 2004163"/>
              <a:gd name="connsiteX9" fmla="*/ 3 w 3672351"/>
              <a:gd name="connsiteY9" fmla="*/ 685801 h 2004163"/>
              <a:gd name="connsiteX10" fmla="*/ 3 w 3672351"/>
              <a:gd name="connsiteY10" fmla="*/ 685798 h 2004163"/>
              <a:gd name="connsiteX0" fmla="*/ 3 w 3657603"/>
              <a:gd name="connsiteY0" fmla="*/ 756433 h 1442239"/>
              <a:gd name="connsiteX1" fmla="*/ 1186670 w 3657603"/>
              <a:gd name="connsiteY1" fmla="*/ 114300 h 1442239"/>
              <a:gd name="connsiteX2" fmla="*/ 1828804 w 3657603"/>
              <a:gd name="connsiteY2" fmla="*/ 70635 h 1442239"/>
              <a:gd name="connsiteX3" fmla="*/ 2470939 w 3657603"/>
              <a:gd name="connsiteY3" fmla="*/ 114301 h 1442239"/>
              <a:gd name="connsiteX4" fmla="*/ 3657603 w 3657603"/>
              <a:gd name="connsiteY4" fmla="*/ 756439 h 1442239"/>
              <a:gd name="connsiteX5" fmla="*/ 2470937 w 3657603"/>
              <a:gd name="connsiteY5" fmla="*/ 1398574 h 1442239"/>
              <a:gd name="connsiteX6" fmla="*/ 1828802 w 3657603"/>
              <a:gd name="connsiteY6" fmla="*/ 1442239 h 1442239"/>
              <a:gd name="connsiteX7" fmla="*/ 1186667 w 3657603"/>
              <a:gd name="connsiteY7" fmla="*/ 1398573 h 1442239"/>
              <a:gd name="connsiteX8" fmla="*/ 3 w 3657603"/>
              <a:gd name="connsiteY8" fmla="*/ 756436 h 1442239"/>
              <a:gd name="connsiteX9" fmla="*/ 3 w 3657603"/>
              <a:gd name="connsiteY9" fmla="*/ 756433 h 1442239"/>
              <a:gd name="connsiteX0" fmla="*/ 527758 w 4185358"/>
              <a:gd name="connsiteY0" fmla="*/ 756433 h 1442239"/>
              <a:gd name="connsiteX1" fmla="*/ 1714425 w 4185358"/>
              <a:gd name="connsiteY1" fmla="*/ 114300 h 1442239"/>
              <a:gd name="connsiteX2" fmla="*/ 2356559 w 4185358"/>
              <a:gd name="connsiteY2" fmla="*/ 70635 h 1442239"/>
              <a:gd name="connsiteX3" fmla="*/ 2998694 w 4185358"/>
              <a:gd name="connsiteY3" fmla="*/ 114301 h 1442239"/>
              <a:gd name="connsiteX4" fmla="*/ 4185358 w 4185358"/>
              <a:gd name="connsiteY4" fmla="*/ 756439 h 1442239"/>
              <a:gd name="connsiteX5" fmla="*/ 2998692 w 4185358"/>
              <a:gd name="connsiteY5" fmla="*/ 1398574 h 1442239"/>
              <a:gd name="connsiteX6" fmla="*/ 2356557 w 4185358"/>
              <a:gd name="connsiteY6" fmla="*/ 1442239 h 1442239"/>
              <a:gd name="connsiteX7" fmla="*/ 1714422 w 4185358"/>
              <a:gd name="connsiteY7" fmla="*/ 1398573 h 1442239"/>
              <a:gd name="connsiteX8" fmla="*/ 527758 w 4185358"/>
              <a:gd name="connsiteY8" fmla="*/ 756436 h 1442239"/>
              <a:gd name="connsiteX9" fmla="*/ 527758 w 4185358"/>
              <a:gd name="connsiteY9" fmla="*/ 756433 h 1442239"/>
              <a:gd name="connsiteX0" fmla="*/ 527758 w 4185358"/>
              <a:gd name="connsiteY0" fmla="*/ 685798 h 1731271"/>
              <a:gd name="connsiteX1" fmla="*/ 1714425 w 4185358"/>
              <a:gd name="connsiteY1" fmla="*/ 43665 h 1731271"/>
              <a:gd name="connsiteX2" fmla="*/ 2356559 w 4185358"/>
              <a:gd name="connsiteY2" fmla="*/ 0 h 1731271"/>
              <a:gd name="connsiteX3" fmla="*/ 2998694 w 4185358"/>
              <a:gd name="connsiteY3" fmla="*/ 43666 h 1731271"/>
              <a:gd name="connsiteX4" fmla="*/ 4185358 w 4185358"/>
              <a:gd name="connsiteY4" fmla="*/ 685804 h 1731271"/>
              <a:gd name="connsiteX5" fmla="*/ 2998692 w 4185358"/>
              <a:gd name="connsiteY5" fmla="*/ 1327939 h 1731271"/>
              <a:gd name="connsiteX6" fmla="*/ 2356557 w 4185358"/>
              <a:gd name="connsiteY6" fmla="*/ 1371604 h 1731271"/>
              <a:gd name="connsiteX7" fmla="*/ 1714422 w 4185358"/>
              <a:gd name="connsiteY7" fmla="*/ 1327938 h 1731271"/>
              <a:gd name="connsiteX8" fmla="*/ 527758 w 4185358"/>
              <a:gd name="connsiteY8" fmla="*/ 685801 h 1731271"/>
              <a:gd name="connsiteX9" fmla="*/ 527758 w 4185358"/>
              <a:gd name="connsiteY9" fmla="*/ 685798 h 1731271"/>
              <a:gd name="connsiteX0" fmla="*/ 1174716 w 4832316"/>
              <a:gd name="connsiteY0" fmla="*/ 685798 h 2451847"/>
              <a:gd name="connsiteX1" fmla="*/ 2361383 w 4832316"/>
              <a:gd name="connsiteY1" fmla="*/ 43665 h 2451847"/>
              <a:gd name="connsiteX2" fmla="*/ 3003517 w 4832316"/>
              <a:gd name="connsiteY2" fmla="*/ 0 h 2451847"/>
              <a:gd name="connsiteX3" fmla="*/ 3645652 w 4832316"/>
              <a:gd name="connsiteY3" fmla="*/ 43666 h 2451847"/>
              <a:gd name="connsiteX4" fmla="*/ 4832316 w 4832316"/>
              <a:gd name="connsiteY4" fmla="*/ 685804 h 2451847"/>
              <a:gd name="connsiteX5" fmla="*/ 3645650 w 4832316"/>
              <a:gd name="connsiteY5" fmla="*/ 1327939 h 2451847"/>
              <a:gd name="connsiteX6" fmla="*/ 3003515 w 4832316"/>
              <a:gd name="connsiteY6" fmla="*/ 1371604 h 2451847"/>
              <a:gd name="connsiteX7" fmla="*/ 2361380 w 4832316"/>
              <a:gd name="connsiteY7" fmla="*/ 1327938 h 2451847"/>
              <a:gd name="connsiteX8" fmla="*/ 1174716 w 4832316"/>
              <a:gd name="connsiteY8" fmla="*/ 685801 h 2451847"/>
              <a:gd name="connsiteX9" fmla="*/ 1174716 w 4832316"/>
              <a:gd name="connsiteY9" fmla="*/ 685798 h 2451847"/>
              <a:gd name="connsiteX0" fmla="*/ 1174716 w 5193374"/>
              <a:gd name="connsiteY0" fmla="*/ 685798 h 2451847"/>
              <a:gd name="connsiteX1" fmla="*/ 2361383 w 5193374"/>
              <a:gd name="connsiteY1" fmla="*/ 43665 h 2451847"/>
              <a:gd name="connsiteX2" fmla="*/ 3003517 w 5193374"/>
              <a:gd name="connsiteY2" fmla="*/ 0 h 2451847"/>
              <a:gd name="connsiteX3" fmla="*/ 3645652 w 5193374"/>
              <a:gd name="connsiteY3" fmla="*/ 43666 h 2451847"/>
              <a:gd name="connsiteX4" fmla="*/ 4832316 w 5193374"/>
              <a:gd name="connsiteY4" fmla="*/ 685804 h 2451847"/>
              <a:gd name="connsiteX5" fmla="*/ 3645650 w 5193374"/>
              <a:gd name="connsiteY5" fmla="*/ 1327939 h 2451847"/>
              <a:gd name="connsiteX6" fmla="*/ 3003515 w 5193374"/>
              <a:gd name="connsiteY6" fmla="*/ 1371604 h 2451847"/>
              <a:gd name="connsiteX7" fmla="*/ 2361380 w 5193374"/>
              <a:gd name="connsiteY7" fmla="*/ 1327938 h 2451847"/>
              <a:gd name="connsiteX8" fmla="*/ 1174716 w 5193374"/>
              <a:gd name="connsiteY8" fmla="*/ 685801 h 2451847"/>
              <a:gd name="connsiteX9" fmla="*/ 1174716 w 5193374"/>
              <a:gd name="connsiteY9" fmla="*/ 685798 h 2451847"/>
              <a:gd name="connsiteX0" fmla="*/ 1174716 w 5193374"/>
              <a:gd name="connsiteY0" fmla="*/ 685798 h 3407194"/>
              <a:gd name="connsiteX1" fmla="*/ 2361383 w 5193374"/>
              <a:gd name="connsiteY1" fmla="*/ 43665 h 3407194"/>
              <a:gd name="connsiteX2" fmla="*/ 3003517 w 5193374"/>
              <a:gd name="connsiteY2" fmla="*/ 0 h 3407194"/>
              <a:gd name="connsiteX3" fmla="*/ 3645652 w 5193374"/>
              <a:gd name="connsiteY3" fmla="*/ 43666 h 3407194"/>
              <a:gd name="connsiteX4" fmla="*/ 4832316 w 5193374"/>
              <a:gd name="connsiteY4" fmla="*/ 685804 h 3407194"/>
              <a:gd name="connsiteX5" fmla="*/ 3645650 w 5193374"/>
              <a:gd name="connsiteY5" fmla="*/ 1327939 h 3407194"/>
              <a:gd name="connsiteX6" fmla="*/ 3003515 w 5193374"/>
              <a:gd name="connsiteY6" fmla="*/ 1371604 h 3407194"/>
              <a:gd name="connsiteX7" fmla="*/ 2361380 w 5193374"/>
              <a:gd name="connsiteY7" fmla="*/ 1327938 h 3407194"/>
              <a:gd name="connsiteX8" fmla="*/ 1174716 w 5193374"/>
              <a:gd name="connsiteY8" fmla="*/ 685801 h 3407194"/>
              <a:gd name="connsiteX9" fmla="*/ 1174716 w 5193374"/>
              <a:gd name="connsiteY9" fmla="*/ 685798 h 3407194"/>
              <a:gd name="connsiteX0" fmla="*/ 1174716 w 5193374"/>
              <a:gd name="connsiteY0" fmla="*/ 960216 h 3681612"/>
              <a:gd name="connsiteX1" fmla="*/ 2361383 w 5193374"/>
              <a:gd name="connsiteY1" fmla="*/ 318083 h 3681612"/>
              <a:gd name="connsiteX2" fmla="*/ 3003517 w 5193374"/>
              <a:gd name="connsiteY2" fmla="*/ 274418 h 3681612"/>
              <a:gd name="connsiteX3" fmla="*/ 3645652 w 5193374"/>
              <a:gd name="connsiteY3" fmla="*/ 318084 h 3681612"/>
              <a:gd name="connsiteX4" fmla="*/ 4832316 w 5193374"/>
              <a:gd name="connsiteY4" fmla="*/ 960222 h 3681612"/>
              <a:gd name="connsiteX5" fmla="*/ 3645650 w 5193374"/>
              <a:gd name="connsiteY5" fmla="*/ 1602357 h 3681612"/>
              <a:gd name="connsiteX6" fmla="*/ 3003515 w 5193374"/>
              <a:gd name="connsiteY6" fmla="*/ 1646022 h 3681612"/>
              <a:gd name="connsiteX7" fmla="*/ 2361380 w 5193374"/>
              <a:gd name="connsiteY7" fmla="*/ 1602356 h 3681612"/>
              <a:gd name="connsiteX8" fmla="*/ 1174716 w 5193374"/>
              <a:gd name="connsiteY8" fmla="*/ 960219 h 3681612"/>
              <a:gd name="connsiteX9" fmla="*/ 1174716 w 5193374"/>
              <a:gd name="connsiteY9" fmla="*/ 960216 h 3681612"/>
              <a:gd name="connsiteX0" fmla="*/ 1174716 w 5193374"/>
              <a:gd name="connsiteY0" fmla="*/ 960216 h 3681612"/>
              <a:gd name="connsiteX1" fmla="*/ 2361383 w 5193374"/>
              <a:gd name="connsiteY1" fmla="*/ 318083 h 3681612"/>
              <a:gd name="connsiteX2" fmla="*/ 3003517 w 5193374"/>
              <a:gd name="connsiteY2" fmla="*/ 274418 h 3681612"/>
              <a:gd name="connsiteX3" fmla="*/ 3645652 w 5193374"/>
              <a:gd name="connsiteY3" fmla="*/ 318084 h 3681612"/>
              <a:gd name="connsiteX4" fmla="*/ 4832316 w 5193374"/>
              <a:gd name="connsiteY4" fmla="*/ 960222 h 3681612"/>
              <a:gd name="connsiteX5" fmla="*/ 3645650 w 5193374"/>
              <a:gd name="connsiteY5" fmla="*/ 1602357 h 3681612"/>
              <a:gd name="connsiteX6" fmla="*/ 3003515 w 5193374"/>
              <a:gd name="connsiteY6" fmla="*/ 1646022 h 3681612"/>
              <a:gd name="connsiteX7" fmla="*/ 2361380 w 5193374"/>
              <a:gd name="connsiteY7" fmla="*/ 1602356 h 3681612"/>
              <a:gd name="connsiteX8" fmla="*/ 1174716 w 5193374"/>
              <a:gd name="connsiteY8" fmla="*/ 960219 h 3681612"/>
              <a:gd name="connsiteX9" fmla="*/ 1174716 w 5193374"/>
              <a:gd name="connsiteY9" fmla="*/ 960216 h 3681612"/>
              <a:gd name="connsiteX0" fmla="*/ 1174716 w 5193374"/>
              <a:gd name="connsiteY0" fmla="*/ 2033989 h 4755385"/>
              <a:gd name="connsiteX1" fmla="*/ 2361383 w 5193374"/>
              <a:gd name="connsiteY1" fmla="*/ 1391856 h 4755385"/>
              <a:gd name="connsiteX2" fmla="*/ 3003517 w 5193374"/>
              <a:gd name="connsiteY2" fmla="*/ 1348191 h 4755385"/>
              <a:gd name="connsiteX3" fmla="*/ 3645652 w 5193374"/>
              <a:gd name="connsiteY3" fmla="*/ 1391857 h 4755385"/>
              <a:gd name="connsiteX4" fmla="*/ 4832316 w 5193374"/>
              <a:gd name="connsiteY4" fmla="*/ 2033995 h 4755385"/>
              <a:gd name="connsiteX5" fmla="*/ 3645650 w 5193374"/>
              <a:gd name="connsiteY5" fmla="*/ 2676130 h 4755385"/>
              <a:gd name="connsiteX6" fmla="*/ 3003515 w 5193374"/>
              <a:gd name="connsiteY6" fmla="*/ 2719795 h 4755385"/>
              <a:gd name="connsiteX7" fmla="*/ 2361380 w 5193374"/>
              <a:gd name="connsiteY7" fmla="*/ 2676129 h 4755385"/>
              <a:gd name="connsiteX8" fmla="*/ 1174716 w 5193374"/>
              <a:gd name="connsiteY8" fmla="*/ 2033992 h 4755385"/>
              <a:gd name="connsiteX9" fmla="*/ 1174716 w 5193374"/>
              <a:gd name="connsiteY9" fmla="*/ 2033989 h 4755385"/>
              <a:gd name="connsiteX0" fmla="*/ 1174716 w 4832316"/>
              <a:gd name="connsiteY0" fmla="*/ 2033989 h 4755385"/>
              <a:gd name="connsiteX1" fmla="*/ 2361383 w 4832316"/>
              <a:gd name="connsiteY1" fmla="*/ 1391856 h 4755385"/>
              <a:gd name="connsiteX2" fmla="*/ 3003517 w 4832316"/>
              <a:gd name="connsiteY2" fmla="*/ 1348191 h 4755385"/>
              <a:gd name="connsiteX3" fmla="*/ 3645652 w 4832316"/>
              <a:gd name="connsiteY3" fmla="*/ 1391857 h 4755385"/>
              <a:gd name="connsiteX4" fmla="*/ 4832316 w 4832316"/>
              <a:gd name="connsiteY4" fmla="*/ 2033995 h 4755385"/>
              <a:gd name="connsiteX5" fmla="*/ 3645650 w 4832316"/>
              <a:gd name="connsiteY5" fmla="*/ 2676130 h 4755385"/>
              <a:gd name="connsiteX6" fmla="*/ 3003515 w 4832316"/>
              <a:gd name="connsiteY6" fmla="*/ 2719795 h 4755385"/>
              <a:gd name="connsiteX7" fmla="*/ 2361380 w 4832316"/>
              <a:gd name="connsiteY7" fmla="*/ 2676129 h 4755385"/>
              <a:gd name="connsiteX8" fmla="*/ 1174716 w 4832316"/>
              <a:gd name="connsiteY8" fmla="*/ 2033992 h 4755385"/>
              <a:gd name="connsiteX9" fmla="*/ 1174716 w 4832316"/>
              <a:gd name="connsiteY9" fmla="*/ 2033989 h 4755385"/>
              <a:gd name="connsiteX0" fmla="*/ 527758 w 4185358"/>
              <a:gd name="connsiteY0" fmla="*/ 2033989 h 4755385"/>
              <a:gd name="connsiteX1" fmla="*/ 1714425 w 4185358"/>
              <a:gd name="connsiteY1" fmla="*/ 1391856 h 4755385"/>
              <a:gd name="connsiteX2" fmla="*/ 2998694 w 4185358"/>
              <a:gd name="connsiteY2" fmla="*/ 1391857 h 4755385"/>
              <a:gd name="connsiteX3" fmla="*/ 4185358 w 4185358"/>
              <a:gd name="connsiteY3" fmla="*/ 2033995 h 4755385"/>
              <a:gd name="connsiteX4" fmla="*/ 2998692 w 4185358"/>
              <a:gd name="connsiteY4" fmla="*/ 2676130 h 4755385"/>
              <a:gd name="connsiteX5" fmla="*/ 2356557 w 4185358"/>
              <a:gd name="connsiteY5" fmla="*/ 2719795 h 4755385"/>
              <a:gd name="connsiteX6" fmla="*/ 1714422 w 4185358"/>
              <a:gd name="connsiteY6" fmla="*/ 2676129 h 4755385"/>
              <a:gd name="connsiteX7" fmla="*/ 527758 w 4185358"/>
              <a:gd name="connsiteY7" fmla="*/ 2033992 h 4755385"/>
              <a:gd name="connsiteX8" fmla="*/ 527758 w 4185358"/>
              <a:gd name="connsiteY8" fmla="*/ 2033989 h 4755385"/>
              <a:gd name="connsiteX0" fmla="*/ 527758 w 4185358"/>
              <a:gd name="connsiteY0" fmla="*/ 2033989 h 4406268"/>
              <a:gd name="connsiteX1" fmla="*/ 1714425 w 4185358"/>
              <a:gd name="connsiteY1" fmla="*/ 1391856 h 4406268"/>
              <a:gd name="connsiteX2" fmla="*/ 2998694 w 4185358"/>
              <a:gd name="connsiteY2" fmla="*/ 1391857 h 4406268"/>
              <a:gd name="connsiteX3" fmla="*/ 4185358 w 4185358"/>
              <a:gd name="connsiteY3" fmla="*/ 2033995 h 4406268"/>
              <a:gd name="connsiteX4" fmla="*/ 2998692 w 4185358"/>
              <a:gd name="connsiteY4" fmla="*/ 2676130 h 4406268"/>
              <a:gd name="connsiteX5" fmla="*/ 2356557 w 4185358"/>
              <a:gd name="connsiteY5" fmla="*/ 2719795 h 4406268"/>
              <a:gd name="connsiteX6" fmla="*/ 1714422 w 4185358"/>
              <a:gd name="connsiteY6" fmla="*/ 2676129 h 4406268"/>
              <a:gd name="connsiteX7" fmla="*/ 527758 w 4185358"/>
              <a:gd name="connsiteY7" fmla="*/ 2033992 h 4406268"/>
              <a:gd name="connsiteX8" fmla="*/ 527758 w 4185358"/>
              <a:gd name="connsiteY8" fmla="*/ 2033989 h 4406268"/>
              <a:gd name="connsiteX0" fmla="*/ 527758 w 4185358"/>
              <a:gd name="connsiteY0" fmla="*/ 2033989 h 4406268"/>
              <a:gd name="connsiteX1" fmla="*/ 1714425 w 4185358"/>
              <a:gd name="connsiteY1" fmla="*/ 1391856 h 4406268"/>
              <a:gd name="connsiteX2" fmla="*/ 2998694 w 4185358"/>
              <a:gd name="connsiteY2" fmla="*/ 1391857 h 4406268"/>
              <a:gd name="connsiteX3" fmla="*/ 4185358 w 4185358"/>
              <a:gd name="connsiteY3" fmla="*/ 2033995 h 4406268"/>
              <a:gd name="connsiteX4" fmla="*/ 2998692 w 4185358"/>
              <a:gd name="connsiteY4" fmla="*/ 2676130 h 4406268"/>
              <a:gd name="connsiteX5" fmla="*/ 2356557 w 4185358"/>
              <a:gd name="connsiteY5" fmla="*/ 2719795 h 4406268"/>
              <a:gd name="connsiteX6" fmla="*/ 1714422 w 4185358"/>
              <a:gd name="connsiteY6" fmla="*/ 2676129 h 4406268"/>
              <a:gd name="connsiteX7" fmla="*/ 527758 w 4185358"/>
              <a:gd name="connsiteY7" fmla="*/ 2033992 h 4406268"/>
              <a:gd name="connsiteX8" fmla="*/ 527758 w 4185358"/>
              <a:gd name="connsiteY8" fmla="*/ 2033989 h 4406268"/>
              <a:gd name="connsiteX0" fmla="*/ 527758 w 4678417"/>
              <a:gd name="connsiteY0" fmla="*/ 2033989 h 5080997"/>
              <a:gd name="connsiteX1" fmla="*/ 1714425 w 4678417"/>
              <a:gd name="connsiteY1" fmla="*/ 1391856 h 5080997"/>
              <a:gd name="connsiteX2" fmla="*/ 2998694 w 4678417"/>
              <a:gd name="connsiteY2" fmla="*/ 1391857 h 5080997"/>
              <a:gd name="connsiteX3" fmla="*/ 4185358 w 4678417"/>
              <a:gd name="connsiteY3" fmla="*/ 2033995 h 5080997"/>
              <a:gd name="connsiteX4" fmla="*/ 2998692 w 4678417"/>
              <a:gd name="connsiteY4" fmla="*/ 2676130 h 5080997"/>
              <a:gd name="connsiteX5" fmla="*/ 2356557 w 4678417"/>
              <a:gd name="connsiteY5" fmla="*/ 2719795 h 5080997"/>
              <a:gd name="connsiteX6" fmla="*/ 1714422 w 4678417"/>
              <a:gd name="connsiteY6" fmla="*/ 2676129 h 5080997"/>
              <a:gd name="connsiteX7" fmla="*/ 527758 w 4678417"/>
              <a:gd name="connsiteY7" fmla="*/ 2033992 h 5080997"/>
              <a:gd name="connsiteX8" fmla="*/ 527758 w 4678417"/>
              <a:gd name="connsiteY8" fmla="*/ 2033989 h 5080997"/>
              <a:gd name="connsiteX0" fmla="*/ 527758 w 4678417"/>
              <a:gd name="connsiteY0" fmla="*/ 2033989 h 5080997"/>
              <a:gd name="connsiteX1" fmla="*/ 1714425 w 4678417"/>
              <a:gd name="connsiteY1" fmla="*/ 1391856 h 5080997"/>
              <a:gd name="connsiteX2" fmla="*/ 2998694 w 4678417"/>
              <a:gd name="connsiteY2" fmla="*/ 1391857 h 5080997"/>
              <a:gd name="connsiteX3" fmla="*/ 4185358 w 4678417"/>
              <a:gd name="connsiteY3" fmla="*/ 2033995 h 5080997"/>
              <a:gd name="connsiteX4" fmla="*/ 2998692 w 4678417"/>
              <a:gd name="connsiteY4" fmla="*/ 2676130 h 5080997"/>
              <a:gd name="connsiteX5" fmla="*/ 2356557 w 4678417"/>
              <a:gd name="connsiteY5" fmla="*/ 2719795 h 5080997"/>
              <a:gd name="connsiteX6" fmla="*/ 1714422 w 4678417"/>
              <a:gd name="connsiteY6" fmla="*/ 2676129 h 5080997"/>
              <a:gd name="connsiteX7" fmla="*/ 527758 w 4678417"/>
              <a:gd name="connsiteY7" fmla="*/ 2033992 h 5080997"/>
              <a:gd name="connsiteX8" fmla="*/ 527758 w 4678417"/>
              <a:gd name="connsiteY8" fmla="*/ 2033989 h 5080997"/>
              <a:gd name="connsiteX0" fmla="*/ 527758 w 4678417"/>
              <a:gd name="connsiteY0" fmla="*/ 2033989 h 5080997"/>
              <a:gd name="connsiteX1" fmla="*/ 1714425 w 4678417"/>
              <a:gd name="connsiteY1" fmla="*/ 1391856 h 5080997"/>
              <a:gd name="connsiteX2" fmla="*/ 2998694 w 4678417"/>
              <a:gd name="connsiteY2" fmla="*/ 1391857 h 5080997"/>
              <a:gd name="connsiteX3" fmla="*/ 4185358 w 4678417"/>
              <a:gd name="connsiteY3" fmla="*/ 2033995 h 5080997"/>
              <a:gd name="connsiteX4" fmla="*/ 2998692 w 4678417"/>
              <a:gd name="connsiteY4" fmla="*/ 2676130 h 5080997"/>
              <a:gd name="connsiteX5" fmla="*/ 2356557 w 4678417"/>
              <a:gd name="connsiteY5" fmla="*/ 2719795 h 5080997"/>
              <a:gd name="connsiteX6" fmla="*/ 1714422 w 4678417"/>
              <a:gd name="connsiteY6" fmla="*/ 2676129 h 5080997"/>
              <a:gd name="connsiteX7" fmla="*/ 527758 w 4678417"/>
              <a:gd name="connsiteY7" fmla="*/ 2033992 h 5080997"/>
              <a:gd name="connsiteX8" fmla="*/ 527758 w 4678417"/>
              <a:gd name="connsiteY8" fmla="*/ 2033989 h 5080997"/>
              <a:gd name="connsiteX0" fmla="*/ 3 w 4150662"/>
              <a:gd name="connsiteY0" fmla="*/ 2033989 h 5080997"/>
              <a:gd name="connsiteX1" fmla="*/ 1186670 w 4150662"/>
              <a:gd name="connsiteY1" fmla="*/ 1391856 h 5080997"/>
              <a:gd name="connsiteX2" fmla="*/ 2470939 w 4150662"/>
              <a:gd name="connsiteY2" fmla="*/ 1391857 h 5080997"/>
              <a:gd name="connsiteX3" fmla="*/ 3657603 w 4150662"/>
              <a:gd name="connsiteY3" fmla="*/ 2033995 h 5080997"/>
              <a:gd name="connsiteX4" fmla="*/ 2470937 w 4150662"/>
              <a:gd name="connsiteY4" fmla="*/ 2676130 h 5080997"/>
              <a:gd name="connsiteX5" fmla="*/ 1828802 w 4150662"/>
              <a:gd name="connsiteY5" fmla="*/ 2719795 h 5080997"/>
              <a:gd name="connsiteX6" fmla="*/ 1186667 w 4150662"/>
              <a:gd name="connsiteY6" fmla="*/ 2676129 h 5080997"/>
              <a:gd name="connsiteX7" fmla="*/ 3 w 4150662"/>
              <a:gd name="connsiteY7" fmla="*/ 2033992 h 5080997"/>
              <a:gd name="connsiteX8" fmla="*/ 3 w 4150662"/>
              <a:gd name="connsiteY8" fmla="*/ 2033989 h 5080997"/>
              <a:gd name="connsiteX0" fmla="*/ 3 w 3184725"/>
              <a:gd name="connsiteY0" fmla="*/ 2033989 h 3886288"/>
              <a:gd name="connsiteX1" fmla="*/ 1186670 w 3184725"/>
              <a:gd name="connsiteY1" fmla="*/ 1391856 h 3886288"/>
              <a:gd name="connsiteX2" fmla="*/ 2470939 w 3184725"/>
              <a:gd name="connsiteY2" fmla="*/ 1391857 h 3886288"/>
              <a:gd name="connsiteX3" fmla="*/ 1752603 w 3184725"/>
              <a:gd name="connsiteY3" fmla="*/ 52795 h 3886288"/>
              <a:gd name="connsiteX4" fmla="*/ 2470937 w 3184725"/>
              <a:gd name="connsiteY4" fmla="*/ 2676130 h 3886288"/>
              <a:gd name="connsiteX5" fmla="*/ 1828802 w 3184725"/>
              <a:gd name="connsiteY5" fmla="*/ 2719795 h 3886288"/>
              <a:gd name="connsiteX6" fmla="*/ 1186667 w 3184725"/>
              <a:gd name="connsiteY6" fmla="*/ 2676129 h 3886288"/>
              <a:gd name="connsiteX7" fmla="*/ 3 w 3184725"/>
              <a:gd name="connsiteY7" fmla="*/ 2033992 h 3886288"/>
              <a:gd name="connsiteX8" fmla="*/ 3 w 3184725"/>
              <a:gd name="connsiteY8" fmla="*/ 2033989 h 3886288"/>
              <a:gd name="connsiteX0" fmla="*/ 3 w 3184725"/>
              <a:gd name="connsiteY0" fmla="*/ 2033989 h 6528797"/>
              <a:gd name="connsiteX1" fmla="*/ 1186670 w 3184725"/>
              <a:gd name="connsiteY1" fmla="*/ 1391856 h 6528797"/>
              <a:gd name="connsiteX2" fmla="*/ 2470939 w 3184725"/>
              <a:gd name="connsiteY2" fmla="*/ 1391857 h 6528797"/>
              <a:gd name="connsiteX3" fmla="*/ 228603 w 3184725"/>
              <a:gd name="connsiteY3" fmla="*/ 3481795 h 6528797"/>
              <a:gd name="connsiteX4" fmla="*/ 2470937 w 3184725"/>
              <a:gd name="connsiteY4" fmla="*/ 2676130 h 6528797"/>
              <a:gd name="connsiteX5" fmla="*/ 1828802 w 3184725"/>
              <a:gd name="connsiteY5" fmla="*/ 2719795 h 6528797"/>
              <a:gd name="connsiteX6" fmla="*/ 1186667 w 3184725"/>
              <a:gd name="connsiteY6" fmla="*/ 2676129 h 6528797"/>
              <a:gd name="connsiteX7" fmla="*/ 3 w 3184725"/>
              <a:gd name="connsiteY7" fmla="*/ 2033992 h 6528797"/>
              <a:gd name="connsiteX8" fmla="*/ 3 w 3184725"/>
              <a:gd name="connsiteY8" fmla="*/ 2033989 h 6528797"/>
              <a:gd name="connsiteX0" fmla="*/ 3 w 3385339"/>
              <a:gd name="connsiteY0" fmla="*/ 2033989 h 6528797"/>
              <a:gd name="connsiteX1" fmla="*/ 1186670 w 3385339"/>
              <a:gd name="connsiteY1" fmla="*/ 1391856 h 6528797"/>
              <a:gd name="connsiteX2" fmla="*/ 3385339 w 3385339"/>
              <a:gd name="connsiteY2" fmla="*/ 706057 h 6528797"/>
              <a:gd name="connsiteX3" fmla="*/ 228603 w 3385339"/>
              <a:gd name="connsiteY3" fmla="*/ 3481795 h 6528797"/>
              <a:gd name="connsiteX4" fmla="*/ 2470937 w 3385339"/>
              <a:gd name="connsiteY4" fmla="*/ 2676130 h 6528797"/>
              <a:gd name="connsiteX5" fmla="*/ 1828802 w 3385339"/>
              <a:gd name="connsiteY5" fmla="*/ 2719795 h 6528797"/>
              <a:gd name="connsiteX6" fmla="*/ 1186667 w 3385339"/>
              <a:gd name="connsiteY6" fmla="*/ 2676129 h 6528797"/>
              <a:gd name="connsiteX7" fmla="*/ 3 w 3385339"/>
              <a:gd name="connsiteY7" fmla="*/ 2033992 h 6528797"/>
              <a:gd name="connsiteX8" fmla="*/ 3 w 3385339"/>
              <a:gd name="connsiteY8" fmla="*/ 2033989 h 6528797"/>
              <a:gd name="connsiteX0" fmla="*/ 3 w 3184725"/>
              <a:gd name="connsiteY0" fmla="*/ 2033989 h 6528797"/>
              <a:gd name="connsiteX1" fmla="*/ 1186670 w 3184725"/>
              <a:gd name="connsiteY1" fmla="*/ 1391856 h 6528797"/>
              <a:gd name="connsiteX2" fmla="*/ 2928139 w 3184725"/>
              <a:gd name="connsiteY2" fmla="*/ 706057 h 6528797"/>
              <a:gd name="connsiteX3" fmla="*/ 228603 w 3184725"/>
              <a:gd name="connsiteY3" fmla="*/ 3481795 h 6528797"/>
              <a:gd name="connsiteX4" fmla="*/ 2470937 w 3184725"/>
              <a:gd name="connsiteY4" fmla="*/ 2676130 h 6528797"/>
              <a:gd name="connsiteX5" fmla="*/ 1828802 w 3184725"/>
              <a:gd name="connsiteY5" fmla="*/ 2719795 h 6528797"/>
              <a:gd name="connsiteX6" fmla="*/ 1186667 w 3184725"/>
              <a:gd name="connsiteY6" fmla="*/ 2676129 h 6528797"/>
              <a:gd name="connsiteX7" fmla="*/ 3 w 3184725"/>
              <a:gd name="connsiteY7" fmla="*/ 2033992 h 6528797"/>
              <a:gd name="connsiteX8" fmla="*/ 3 w 3184725"/>
              <a:gd name="connsiteY8" fmla="*/ 2033989 h 6528797"/>
              <a:gd name="connsiteX0" fmla="*/ 3 w 3184725"/>
              <a:gd name="connsiteY0" fmla="*/ 2033989 h 6528797"/>
              <a:gd name="connsiteX1" fmla="*/ 1186670 w 3184725"/>
              <a:gd name="connsiteY1" fmla="*/ 1391856 h 6528797"/>
              <a:gd name="connsiteX2" fmla="*/ 2928139 w 3184725"/>
              <a:gd name="connsiteY2" fmla="*/ 706057 h 6528797"/>
              <a:gd name="connsiteX3" fmla="*/ 228603 w 3184725"/>
              <a:gd name="connsiteY3" fmla="*/ 3481795 h 6528797"/>
              <a:gd name="connsiteX4" fmla="*/ 2470937 w 3184725"/>
              <a:gd name="connsiteY4" fmla="*/ 2676130 h 6528797"/>
              <a:gd name="connsiteX5" fmla="*/ 1828802 w 3184725"/>
              <a:gd name="connsiteY5" fmla="*/ 2719795 h 6528797"/>
              <a:gd name="connsiteX6" fmla="*/ 1186667 w 3184725"/>
              <a:gd name="connsiteY6" fmla="*/ 2676129 h 6528797"/>
              <a:gd name="connsiteX7" fmla="*/ 3 w 3184725"/>
              <a:gd name="connsiteY7" fmla="*/ 2033992 h 6528797"/>
              <a:gd name="connsiteX8" fmla="*/ 3 w 3184725"/>
              <a:gd name="connsiteY8" fmla="*/ 2033989 h 6528797"/>
              <a:gd name="connsiteX0" fmla="*/ 3 w 3184725"/>
              <a:gd name="connsiteY0" fmla="*/ 2033989 h 6528797"/>
              <a:gd name="connsiteX1" fmla="*/ 1186670 w 3184725"/>
              <a:gd name="connsiteY1" fmla="*/ 1391856 h 6528797"/>
              <a:gd name="connsiteX2" fmla="*/ 2928139 w 3184725"/>
              <a:gd name="connsiteY2" fmla="*/ 706057 h 6528797"/>
              <a:gd name="connsiteX3" fmla="*/ 228603 w 3184725"/>
              <a:gd name="connsiteY3" fmla="*/ 3481795 h 6528797"/>
              <a:gd name="connsiteX4" fmla="*/ 2470937 w 3184725"/>
              <a:gd name="connsiteY4" fmla="*/ 2676130 h 6528797"/>
              <a:gd name="connsiteX5" fmla="*/ 1828802 w 3184725"/>
              <a:gd name="connsiteY5" fmla="*/ 2719795 h 6528797"/>
              <a:gd name="connsiteX6" fmla="*/ 1186667 w 3184725"/>
              <a:gd name="connsiteY6" fmla="*/ 2676129 h 6528797"/>
              <a:gd name="connsiteX7" fmla="*/ 3 w 3184725"/>
              <a:gd name="connsiteY7" fmla="*/ 2033992 h 6528797"/>
              <a:gd name="connsiteX8" fmla="*/ 3 w 3184725"/>
              <a:gd name="connsiteY8" fmla="*/ 2033989 h 6528797"/>
              <a:gd name="connsiteX0" fmla="*/ 0 w 3184722"/>
              <a:gd name="connsiteY0" fmla="*/ 2033989 h 6528797"/>
              <a:gd name="connsiteX1" fmla="*/ 1186667 w 3184722"/>
              <a:gd name="connsiteY1" fmla="*/ 1391856 h 6528797"/>
              <a:gd name="connsiteX2" fmla="*/ 2928136 w 3184722"/>
              <a:gd name="connsiteY2" fmla="*/ 706057 h 6528797"/>
              <a:gd name="connsiteX3" fmla="*/ 228600 w 3184722"/>
              <a:gd name="connsiteY3" fmla="*/ 3481795 h 6528797"/>
              <a:gd name="connsiteX4" fmla="*/ 2470934 w 3184722"/>
              <a:gd name="connsiteY4" fmla="*/ 2676130 h 6528797"/>
              <a:gd name="connsiteX5" fmla="*/ 1828799 w 3184722"/>
              <a:gd name="connsiteY5" fmla="*/ 2719795 h 6528797"/>
              <a:gd name="connsiteX6" fmla="*/ 0 w 3184722"/>
              <a:gd name="connsiteY6" fmla="*/ 2033992 h 6528797"/>
              <a:gd name="connsiteX7" fmla="*/ 0 w 3184722"/>
              <a:gd name="connsiteY7" fmla="*/ 2033989 h 6528797"/>
              <a:gd name="connsiteX0" fmla="*/ 0 w 3184722"/>
              <a:gd name="connsiteY0" fmla="*/ 2033989 h 6528797"/>
              <a:gd name="connsiteX1" fmla="*/ 1186667 w 3184722"/>
              <a:gd name="connsiteY1" fmla="*/ 1391856 h 6528797"/>
              <a:gd name="connsiteX2" fmla="*/ 2928136 w 3184722"/>
              <a:gd name="connsiteY2" fmla="*/ 706057 h 6528797"/>
              <a:gd name="connsiteX3" fmla="*/ 228600 w 3184722"/>
              <a:gd name="connsiteY3" fmla="*/ 3481795 h 6528797"/>
              <a:gd name="connsiteX4" fmla="*/ 2470934 w 3184722"/>
              <a:gd name="connsiteY4" fmla="*/ 2676130 h 6528797"/>
              <a:gd name="connsiteX5" fmla="*/ 1828799 w 3184722"/>
              <a:gd name="connsiteY5" fmla="*/ 2719795 h 6528797"/>
              <a:gd name="connsiteX6" fmla="*/ 0 w 3184722"/>
              <a:gd name="connsiteY6" fmla="*/ 2033992 h 6528797"/>
              <a:gd name="connsiteX7" fmla="*/ 0 w 3184722"/>
              <a:gd name="connsiteY7" fmla="*/ 2033989 h 6528797"/>
              <a:gd name="connsiteX0" fmla="*/ 0 w 3184722"/>
              <a:gd name="connsiteY0" fmla="*/ 2033989 h 6528797"/>
              <a:gd name="connsiteX1" fmla="*/ 1186667 w 3184722"/>
              <a:gd name="connsiteY1" fmla="*/ 1391856 h 6528797"/>
              <a:gd name="connsiteX2" fmla="*/ 2928136 w 3184722"/>
              <a:gd name="connsiteY2" fmla="*/ 706057 h 6528797"/>
              <a:gd name="connsiteX3" fmla="*/ 228600 w 3184722"/>
              <a:gd name="connsiteY3" fmla="*/ 3481795 h 6528797"/>
              <a:gd name="connsiteX4" fmla="*/ 2470934 w 3184722"/>
              <a:gd name="connsiteY4" fmla="*/ 2676130 h 6528797"/>
              <a:gd name="connsiteX5" fmla="*/ 0 w 3184722"/>
              <a:gd name="connsiteY5" fmla="*/ 2033992 h 6528797"/>
              <a:gd name="connsiteX6" fmla="*/ 0 w 3184722"/>
              <a:gd name="connsiteY6" fmla="*/ 2033989 h 6528797"/>
              <a:gd name="connsiteX0" fmla="*/ 0 w 3184722"/>
              <a:gd name="connsiteY0" fmla="*/ 2033989 h 6528797"/>
              <a:gd name="connsiteX1" fmla="*/ 1186667 w 3184722"/>
              <a:gd name="connsiteY1" fmla="*/ 1391856 h 6528797"/>
              <a:gd name="connsiteX2" fmla="*/ 2928136 w 3184722"/>
              <a:gd name="connsiteY2" fmla="*/ 706057 h 6528797"/>
              <a:gd name="connsiteX3" fmla="*/ 228600 w 3184722"/>
              <a:gd name="connsiteY3" fmla="*/ 3481795 h 6528797"/>
              <a:gd name="connsiteX4" fmla="*/ 2470934 w 3184722"/>
              <a:gd name="connsiteY4" fmla="*/ 2676130 h 6528797"/>
              <a:gd name="connsiteX5" fmla="*/ 0 w 3184722"/>
              <a:gd name="connsiteY5" fmla="*/ 2033992 h 6528797"/>
              <a:gd name="connsiteX6" fmla="*/ 0 w 3184722"/>
              <a:gd name="connsiteY6" fmla="*/ 2033989 h 6528797"/>
              <a:gd name="connsiteX0" fmla="*/ 0 w 2928136"/>
              <a:gd name="connsiteY0" fmla="*/ 2033989 h 6528797"/>
              <a:gd name="connsiteX1" fmla="*/ 1186667 w 2928136"/>
              <a:gd name="connsiteY1" fmla="*/ 1391856 h 6528797"/>
              <a:gd name="connsiteX2" fmla="*/ 2928136 w 2928136"/>
              <a:gd name="connsiteY2" fmla="*/ 706057 h 6528797"/>
              <a:gd name="connsiteX3" fmla="*/ 228600 w 2928136"/>
              <a:gd name="connsiteY3" fmla="*/ 3481795 h 6528797"/>
              <a:gd name="connsiteX4" fmla="*/ 2470934 w 2928136"/>
              <a:gd name="connsiteY4" fmla="*/ 2676130 h 6528797"/>
              <a:gd name="connsiteX5" fmla="*/ 0 w 2928136"/>
              <a:gd name="connsiteY5" fmla="*/ 2033992 h 6528797"/>
              <a:gd name="connsiteX6" fmla="*/ 0 w 2928136"/>
              <a:gd name="connsiteY6" fmla="*/ 2033989 h 6528797"/>
              <a:gd name="connsiteX0" fmla="*/ 0 w 2928136"/>
              <a:gd name="connsiteY0" fmla="*/ 2033989 h 6528797"/>
              <a:gd name="connsiteX1" fmla="*/ 958067 w 2928136"/>
              <a:gd name="connsiteY1" fmla="*/ 2534856 h 6528797"/>
              <a:gd name="connsiteX2" fmla="*/ 2928136 w 2928136"/>
              <a:gd name="connsiteY2" fmla="*/ 706057 h 6528797"/>
              <a:gd name="connsiteX3" fmla="*/ 228600 w 2928136"/>
              <a:gd name="connsiteY3" fmla="*/ 3481795 h 6528797"/>
              <a:gd name="connsiteX4" fmla="*/ 2470934 w 2928136"/>
              <a:gd name="connsiteY4" fmla="*/ 2676130 h 6528797"/>
              <a:gd name="connsiteX5" fmla="*/ 0 w 2928136"/>
              <a:gd name="connsiteY5" fmla="*/ 2033992 h 6528797"/>
              <a:gd name="connsiteX6" fmla="*/ 0 w 2928136"/>
              <a:gd name="connsiteY6" fmla="*/ 2033989 h 6528797"/>
              <a:gd name="connsiteX0" fmla="*/ 0 w 2928136"/>
              <a:gd name="connsiteY0" fmla="*/ 1434955 h 5929763"/>
              <a:gd name="connsiteX1" fmla="*/ 958067 w 2928136"/>
              <a:gd name="connsiteY1" fmla="*/ 1935822 h 5929763"/>
              <a:gd name="connsiteX2" fmla="*/ 2928136 w 2928136"/>
              <a:gd name="connsiteY2" fmla="*/ 107023 h 5929763"/>
              <a:gd name="connsiteX3" fmla="*/ 228600 w 2928136"/>
              <a:gd name="connsiteY3" fmla="*/ 2882761 h 5929763"/>
              <a:gd name="connsiteX4" fmla="*/ 2470934 w 2928136"/>
              <a:gd name="connsiteY4" fmla="*/ 2077096 h 5929763"/>
              <a:gd name="connsiteX5" fmla="*/ 0 w 2928136"/>
              <a:gd name="connsiteY5" fmla="*/ 1434958 h 5929763"/>
              <a:gd name="connsiteX6" fmla="*/ 0 w 2928136"/>
              <a:gd name="connsiteY6" fmla="*/ 1434955 h 5929763"/>
              <a:gd name="connsiteX0" fmla="*/ 0 w 2928136"/>
              <a:gd name="connsiteY0" fmla="*/ 1053955 h 5548763"/>
              <a:gd name="connsiteX1" fmla="*/ 958067 w 2928136"/>
              <a:gd name="connsiteY1" fmla="*/ 1554822 h 5548763"/>
              <a:gd name="connsiteX2" fmla="*/ 2928136 w 2928136"/>
              <a:gd name="connsiteY2" fmla="*/ 107023 h 5548763"/>
              <a:gd name="connsiteX3" fmla="*/ 228600 w 2928136"/>
              <a:gd name="connsiteY3" fmla="*/ 2501761 h 5548763"/>
              <a:gd name="connsiteX4" fmla="*/ 2470934 w 2928136"/>
              <a:gd name="connsiteY4" fmla="*/ 1696096 h 5548763"/>
              <a:gd name="connsiteX5" fmla="*/ 0 w 2928136"/>
              <a:gd name="connsiteY5" fmla="*/ 1053958 h 5548763"/>
              <a:gd name="connsiteX6" fmla="*/ 0 w 2928136"/>
              <a:gd name="connsiteY6" fmla="*/ 1053955 h 5548763"/>
              <a:gd name="connsiteX0" fmla="*/ 0 w 2928136"/>
              <a:gd name="connsiteY0" fmla="*/ 1053955 h 5548763"/>
              <a:gd name="connsiteX1" fmla="*/ 958067 w 2928136"/>
              <a:gd name="connsiteY1" fmla="*/ 1554822 h 5548763"/>
              <a:gd name="connsiteX2" fmla="*/ 2928136 w 2928136"/>
              <a:gd name="connsiteY2" fmla="*/ 107023 h 5548763"/>
              <a:gd name="connsiteX3" fmla="*/ 228600 w 2928136"/>
              <a:gd name="connsiteY3" fmla="*/ 2501761 h 5548763"/>
              <a:gd name="connsiteX4" fmla="*/ 2470934 w 2928136"/>
              <a:gd name="connsiteY4" fmla="*/ 1696096 h 5548763"/>
              <a:gd name="connsiteX5" fmla="*/ 0 w 2928136"/>
              <a:gd name="connsiteY5" fmla="*/ 1053958 h 5548763"/>
              <a:gd name="connsiteX6" fmla="*/ 0 w 2928136"/>
              <a:gd name="connsiteY6" fmla="*/ 1053955 h 5548763"/>
              <a:gd name="connsiteX0" fmla="*/ 0 w 2928136"/>
              <a:gd name="connsiteY0" fmla="*/ 1053955 h 5548763"/>
              <a:gd name="connsiteX1" fmla="*/ 958067 w 2928136"/>
              <a:gd name="connsiteY1" fmla="*/ 1554822 h 5548763"/>
              <a:gd name="connsiteX2" fmla="*/ 2928136 w 2928136"/>
              <a:gd name="connsiteY2" fmla="*/ 107023 h 5548763"/>
              <a:gd name="connsiteX3" fmla="*/ 228600 w 2928136"/>
              <a:gd name="connsiteY3" fmla="*/ 2501761 h 5548763"/>
              <a:gd name="connsiteX4" fmla="*/ 2470934 w 2928136"/>
              <a:gd name="connsiteY4" fmla="*/ 1696096 h 5548763"/>
              <a:gd name="connsiteX5" fmla="*/ 0 w 2928136"/>
              <a:gd name="connsiteY5" fmla="*/ 1053958 h 5548763"/>
              <a:gd name="connsiteX6" fmla="*/ 0 w 2928136"/>
              <a:gd name="connsiteY6" fmla="*/ 1053955 h 5548763"/>
              <a:gd name="connsiteX0" fmla="*/ 0 w 2928136"/>
              <a:gd name="connsiteY0" fmla="*/ 1053955 h 5548763"/>
              <a:gd name="connsiteX1" fmla="*/ 958067 w 2928136"/>
              <a:gd name="connsiteY1" fmla="*/ 1554822 h 5548763"/>
              <a:gd name="connsiteX2" fmla="*/ 2928136 w 2928136"/>
              <a:gd name="connsiteY2" fmla="*/ 107023 h 5548763"/>
              <a:gd name="connsiteX3" fmla="*/ 228600 w 2928136"/>
              <a:gd name="connsiteY3" fmla="*/ 2501761 h 5548763"/>
              <a:gd name="connsiteX4" fmla="*/ 2470934 w 2928136"/>
              <a:gd name="connsiteY4" fmla="*/ 1696096 h 5548763"/>
              <a:gd name="connsiteX5" fmla="*/ 0 w 2928136"/>
              <a:gd name="connsiteY5" fmla="*/ 1053958 h 5548763"/>
              <a:gd name="connsiteX6" fmla="*/ 0 w 2928136"/>
              <a:gd name="connsiteY6" fmla="*/ 1053955 h 5548763"/>
              <a:gd name="connsiteX0" fmla="*/ 0 w 2928136"/>
              <a:gd name="connsiteY0" fmla="*/ 1053955 h 5548763"/>
              <a:gd name="connsiteX1" fmla="*/ 958067 w 2928136"/>
              <a:gd name="connsiteY1" fmla="*/ 1554822 h 5548763"/>
              <a:gd name="connsiteX2" fmla="*/ 2928136 w 2928136"/>
              <a:gd name="connsiteY2" fmla="*/ 107023 h 5548763"/>
              <a:gd name="connsiteX3" fmla="*/ 228600 w 2928136"/>
              <a:gd name="connsiteY3" fmla="*/ 2501761 h 5548763"/>
              <a:gd name="connsiteX4" fmla="*/ 2470934 w 2928136"/>
              <a:gd name="connsiteY4" fmla="*/ 1696096 h 5548763"/>
              <a:gd name="connsiteX5" fmla="*/ 0 w 2928136"/>
              <a:gd name="connsiteY5" fmla="*/ 1053958 h 5548763"/>
              <a:gd name="connsiteX6" fmla="*/ 0 w 2928136"/>
              <a:gd name="connsiteY6" fmla="*/ 1053955 h 5548763"/>
              <a:gd name="connsiteX0" fmla="*/ 0 w 2928136"/>
              <a:gd name="connsiteY0" fmla="*/ 1053955 h 5548763"/>
              <a:gd name="connsiteX1" fmla="*/ 958067 w 2928136"/>
              <a:gd name="connsiteY1" fmla="*/ 1554822 h 5548763"/>
              <a:gd name="connsiteX2" fmla="*/ 2928136 w 2928136"/>
              <a:gd name="connsiteY2" fmla="*/ 107023 h 5548763"/>
              <a:gd name="connsiteX3" fmla="*/ 228600 w 2928136"/>
              <a:gd name="connsiteY3" fmla="*/ 2501761 h 5548763"/>
              <a:gd name="connsiteX4" fmla="*/ 2470934 w 2928136"/>
              <a:gd name="connsiteY4" fmla="*/ 1696096 h 5548763"/>
              <a:gd name="connsiteX5" fmla="*/ 0 w 2928136"/>
              <a:gd name="connsiteY5" fmla="*/ 1053958 h 5548763"/>
              <a:gd name="connsiteX6" fmla="*/ 0 w 2928136"/>
              <a:gd name="connsiteY6" fmla="*/ 1053955 h 5548763"/>
              <a:gd name="connsiteX0" fmla="*/ 0 w 2928136"/>
              <a:gd name="connsiteY0" fmla="*/ 1053955 h 5548763"/>
              <a:gd name="connsiteX1" fmla="*/ 958067 w 2928136"/>
              <a:gd name="connsiteY1" fmla="*/ 1554822 h 5548763"/>
              <a:gd name="connsiteX2" fmla="*/ 2928136 w 2928136"/>
              <a:gd name="connsiteY2" fmla="*/ 107023 h 5548763"/>
              <a:gd name="connsiteX3" fmla="*/ 228600 w 2928136"/>
              <a:gd name="connsiteY3" fmla="*/ 2501761 h 5548763"/>
              <a:gd name="connsiteX4" fmla="*/ 2470934 w 2928136"/>
              <a:gd name="connsiteY4" fmla="*/ 1696096 h 5548763"/>
              <a:gd name="connsiteX5" fmla="*/ 0 w 2928136"/>
              <a:gd name="connsiteY5" fmla="*/ 1053958 h 5548763"/>
              <a:gd name="connsiteX6" fmla="*/ 0 w 2928136"/>
              <a:gd name="connsiteY6" fmla="*/ 1053955 h 5548763"/>
              <a:gd name="connsiteX0" fmla="*/ 0 w 2928136"/>
              <a:gd name="connsiteY0" fmla="*/ 1053955 h 5548763"/>
              <a:gd name="connsiteX1" fmla="*/ 958067 w 2928136"/>
              <a:gd name="connsiteY1" fmla="*/ 1554822 h 5548763"/>
              <a:gd name="connsiteX2" fmla="*/ 2928136 w 2928136"/>
              <a:gd name="connsiteY2" fmla="*/ 107023 h 5548763"/>
              <a:gd name="connsiteX3" fmla="*/ 228600 w 2928136"/>
              <a:gd name="connsiteY3" fmla="*/ 2501761 h 5548763"/>
              <a:gd name="connsiteX4" fmla="*/ 2470934 w 2928136"/>
              <a:gd name="connsiteY4" fmla="*/ 1696096 h 5548763"/>
              <a:gd name="connsiteX5" fmla="*/ 0 w 2928136"/>
              <a:gd name="connsiteY5" fmla="*/ 1053958 h 5548763"/>
              <a:gd name="connsiteX6" fmla="*/ 0 w 2928136"/>
              <a:gd name="connsiteY6" fmla="*/ 1053955 h 5548763"/>
              <a:gd name="connsiteX0" fmla="*/ 0 w 2928136"/>
              <a:gd name="connsiteY0" fmla="*/ 1053955 h 5548763"/>
              <a:gd name="connsiteX1" fmla="*/ 958067 w 2928136"/>
              <a:gd name="connsiteY1" fmla="*/ 1554822 h 5548763"/>
              <a:gd name="connsiteX2" fmla="*/ 2928136 w 2928136"/>
              <a:gd name="connsiteY2" fmla="*/ 107023 h 5548763"/>
              <a:gd name="connsiteX3" fmla="*/ 228600 w 2928136"/>
              <a:gd name="connsiteY3" fmla="*/ 2501761 h 5548763"/>
              <a:gd name="connsiteX4" fmla="*/ 2470934 w 2928136"/>
              <a:gd name="connsiteY4" fmla="*/ 1696096 h 5548763"/>
              <a:gd name="connsiteX5" fmla="*/ 0 w 2928136"/>
              <a:gd name="connsiteY5" fmla="*/ 1053958 h 5548763"/>
              <a:gd name="connsiteX6" fmla="*/ 0 w 2928136"/>
              <a:gd name="connsiteY6" fmla="*/ 1053955 h 5548763"/>
              <a:gd name="connsiteX0" fmla="*/ 0 w 2928136"/>
              <a:gd name="connsiteY0" fmla="*/ 1053955 h 5548763"/>
              <a:gd name="connsiteX1" fmla="*/ 958067 w 2928136"/>
              <a:gd name="connsiteY1" fmla="*/ 1554822 h 5548763"/>
              <a:gd name="connsiteX2" fmla="*/ 2928136 w 2928136"/>
              <a:gd name="connsiteY2" fmla="*/ 107023 h 5548763"/>
              <a:gd name="connsiteX3" fmla="*/ 228600 w 2928136"/>
              <a:gd name="connsiteY3" fmla="*/ 2501761 h 5548763"/>
              <a:gd name="connsiteX4" fmla="*/ 2470934 w 2928136"/>
              <a:gd name="connsiteY4" fmla="*/ 1696096 h 5548763"/>
              <a:gd name="connsiteX5" fmla="*/ 0 w 2928136"/>
              <a:gd name="connsiteY5" fmla="*/ 1053958 h 5548763"/>
              <a:gd name="connsiteX6" fmla="*/ 0 w 2928136"/>
              <a:gd name="connsiteY6" fmla="*/ 1053955 h 5548763"/>
              <a:gd name="connsiteX0" fmla="*/ 1275236 w 4203372"/>
              <a:gd name="connsiteY0" fmla="*/ 1810262 h 6305070"/>
              <a:gd name="connsiteX1" fmla="*/ 2233303 w 4203372"/>
              <a:gd name="connsiteY1" fmla="*/ 2311129 h 6305070"/>
              <a:gd name="connsiteX2" fmla="*/ 4203372 w 4203372"/>
              <a:gd name="connsiteY2" fmla="*/ 863330 h 6305070"/>
              <a:gd name="connsiteX3" fmla="*/ 1503836 w 4203372"/>
              <a:gd name="connsiteY3" fmla="*/ 3258068 h 6305070"/>
              <a:gd name="connsiteX4" fmla="*/ 3746170 w 4203372"/>
              <a:gd name="connsiteY4" fmla="*/ 2452403 h 6305070"/>
              <a:gd name="connsiteX5" fmla="*/ 1275236 w 4203372"/>
              <a:gd name="connsiteY5" fmla="*/ 1810265 h 6305070"/>
              <a:gd name="connsiteX6" fmla="*/ 1275236 w 4203372"/>
              <a:gd name="connsiteY6" fmla="*/ 1810262 h 6305070"/>
              <a:gd name="connsiteX0" fmla="*/ 0 w 2928136"/>
              <a:gd name="connsiteY0" fmla="*/ 1053955 h 5548763"/>
              <a:gd name="connsiteX1" fmla="*/ 958067 w 2928136"/>
              <a:gd name="connsiteY1" fmla="*/ 1554822 h 5548763"/>
              <a:gd name="connsiteX2" fmla="*/ 2928136 w 2928136"/>
              <a:gd name="connsiteY2" fmla="*/ 107023 h 5548763"/>
              <a:gd name="connsiteX3" fmla="*/ 228600 w 2928136"/>
              <a:gd name="connsiteY3" fmla="*/ 2501761 h 5548763"/>
              <a:gd name="connsiteX4" fmla="*/ 2470934 w 2928136"/>
              <a:gd name="connsiteY4" fmla="*/ 1696096 h 5548763"/>
              <a:gd name="connsiteX5" fmla="*/ 0 w 2928136"/>
              <a:gd name="connsiteY5" fmla="*/ 1053958 h 5548763"/>
              <a:gd name="connsiteX6" fmla="*/ 0 w 2928136"/>
              <a:gd name="connsiteY6" fmla="*/ 1053955 h 5548763"/>
              <a:gd name="connsiteX0" fmla="*/ 844930 w 3773066"/>
              <a:gd name="connsiteY0" fmla="*/ 2505027 h 6999835"/>
              <a:gd name="connsiteX1" fmla="*/ 1802997 w 3773066"/>
              <a:gd name="connsiteY1" fmla="*/ 3005894 h 6999835"/>
              <a:gd name="connsiteX2" fmla="*/ 3773066 w 3773066"/>
              <a:gd name="connsiteY2" fmla="*/ 1558095 h 6999835"/>
              <a:gd name="connsiteX3" fmla="*/ 1073530 w 3773066"/>
              <a:gd name="connsiteY3" fmla="*/ 3952833 h 6999835"/>
              <a:gd name="connsiteX4" fmla="*/ 3315864 w 3773066"/>
              <a:gd name="connsiteY4" fmla="*/ 3147168 h 6999835"/>
              <a:gd name="connsiteX5" fmla="*/ 844930 w 3773066"/>
              <a:gd name="connsiteY5" fmla="*/ 2505030 h 6999835"/>
              <a:gd name="connsiteX6" fmla="*/ 844930 w 3773066"/>
              <a:gd name="connsiteY6" fmla="*/ 2505027 h 6999835"/>
              <a:gd name="connsiteX0" fmla="*/ 1324542 w 4252678"/>
              <a:gd name="connsiteY0" fmla="*/ 2392968 h 6887776"/>
              <a:gd name="connsiteX1" fmla="*/ 2282609 w 4252678"/>
              <a:gd name="connsiteY1" fmla="*/ 2893835 h 6887776"/>
              <a:gd name="connsiteX2" fmla="*/ 4252678 w 4252678"/>
              <a:gd name="connsiteY2" fmla="*/ 1446036 h 6887776"/>
              <a:gd name="connsiteX3" fmla="*/ 1553142 w 4252678"/>
              <a:gd name="connsiteY3" fmla="*/ 3840774 h 6887776"/>
              <a:gd name="connsiteX4" fmla="*/ 3795476 w 4252678"/>
              <a:gd name="connsiteY4" fmla="*/ 3035109 h 6887776"/>
              <a:gd name="connsiteX5" fmla="*/ 1324542 w 4252678"/>
              <a:gd name="connsiteY5" fmla="*/ 2392971 h 6887776"/>
              <a:gd name="connsiteX6" fmla="*/ 1324542 w 4252678"/>
              <a:gd name="connsiteY6" fmla="*/ 2392968 h 6887776"/>
              <a:gd name="connsiteX0" fmla="*/ 1324542 w 4252678"/>
              <a:gd name="connsiteY0" fmla="*/ 2392968 h 6887776"/>
              <a:gd name="connsiteX1" fmla="*/ 2282609 w 4252678"/>
              <a:gd name="connsiteY1" fmla="*/ 2893835 h 6887776"/>
              <a:gd name="connsiteX2" fmla="*/ 4252678 w 4252678"/>
              <a:gd name="connsiteY2" fmla="*/ 1446036 h 6887776"/>
              <a:gd name="connsiteX3" fmla="*/ 1553142 w 4252678"/>
              <a:gd name="connsiteY3" fmla="*/ 3840774 h 6887776"/>
              <a:gd name="connsiteX4" fmla="*/ 3795476 w 4252678"/>
              <a:gd name="connsiteY4" fmla="*/ 3035109 h 6887776"/>
              <a:gd name="connsiteX5" fmla="*/ 1324542 w 4252678"/>
              <a:gd name="connsiteY5" fmla="*/ 2392971 h 6887776"/>
              <a:gd name="connsiteX6" fmla="*/ 1324542 w 4252678"/>
              <a:gd name="connsiteY6" fmla="*/ 2392968 h 6887776"/>
              <a:gd name="connsiteX0" fmla="*/ 1869139 w 4797275"/>
              <a:gd name="connsiteY0" fmla="*/ 2392968 h 6887776"/>
              <a:gd name="connsiteX1" fmla="*/ 2827206 w 4797275"/>
              <a:gd name="connsiteY1" fmla="*/ 2893835 h 6887776"/>
              <a:gd name="connsiteX2" fmla="*/ 4797275 w 4797275"/>
              <a:gd name="connsiteY2" fmla="*/ 1446036 h 6887776"/>
              <a:gd name="connsiteX3" fmla="*/ 2097739 w 4797275"/>
              <a:gd name="connsiteY3" fmla="*/ 3840774 h 6887776"/>
              <a:gd name="connsiteX4" fmla="*/ 4340073 w 4797275"/>
              <a:gd name="connsiteY4" fmla="*/ 3035109 h 6887776"/>
              <a:gd name="connsiteX5" fmla="*/ 1869139 w 4797275"/>
              <a:gd name="connsiteY5" fmla="*/ 2392971 h 6887776"/>
              <a:gd name="connsiteX6" fmla="*/ 1869139 w 4797275"/>
              <a:gd name="connsiteY6" fmla="*/ 2392968 h 6887776"/>
              <a:gd name="connsiteX0" fmla="*/ 1869139 w 4797275"/>
              <a:gd name="connsiteY0" fmla="*/ 2433309 h 6928117"/>
              <a:gd name="connsiteX1" fmla="*/ 2827206 w 4797275"/>
              <a:gd name="connsiteY1" fmla="*/ 2934176 h 6928117"/>
              <a:gd name="connsiteX2" fmla="*/ 4797275 w 4797275"/>
              <a:gd name="connsiteY2" fmla="*/ 1486377 h 6928117"/>
              <a:gd name="connsiteX3" fmla="*/ 2097739 w 4797275"/>
              <a:gd name="connsiteY3" fmla="*/ 3881115 h 6928117"/>
              <a:gd name="connsiteX4" fmla="*/ 4340073 w 4797275"/>
              <a:gd name="connsiteY4" fmla="*/ 3075450 h 6928117"/>
              <a:gd name="connsiteX5" fmla="*/ 1869139 w 4797275"/>
              <a:gd name="connsiteY5" fmla="*/ 2433312 h 6928117"/>
              <a:gd name="connsiteX6" fmla="*/ 1869139 w 4797275"/>
              <a:gd name="connsiteY6" fmla="*/ 2433309 h 6928117"/>
              <a:gd name="connsiteX0" fmla="*/ 1869139 w 4797275"/>
              <a:gd name="connsiteY0" fmla="*/ 2531921 h 7026729"/>
              <a:gd name="connsiteX1" fmla="*/ 2827206 w 4797275"/>
              <a:gd name="connsiteY1" fmla="*/ 3032788 h 7026729"/>
              <a:gd name="connsiteX2" fmla="*/ 4797275 w 4797275"/>
              <a:gd name="connsiteY2" fmla="*/ 1584989 h 7026729"/>
              <a:gd name="connsiteX3" fmla="*/ 2097739 w 4797275"/>
              <a:gd name="connsiteY3" fmla="*/ 3979727 h 7026729"/>
              <a:gd name="connsiteX4" fmla="*/ 4340073 w 4797275"/>
              <a:gd name="connsiteY4" fmla="*/ 3174062 h 7026729"/>
              <a:gd name="connsiteX5" fmla="*/ 1869139 w 4797275"/>
              <a:gd name="connsiteY5" fmla="*/ 2531924 h 7026729"/>
              <a:gd name="connsiteX6" fmla="*/ 1869139 w 4797275"/>
              <a:gd name="connsiteY6" fmla="*/ 2531921 h 7026729"/>
              <a:gd name="connsiteX0" fmla="*/ 1869139 w 4797275"/>
              <a:gd name="connsiteY0" fmla="*/ 2531921 h 7026729"/>
              <a:gd name="connsiteX1" fmla="*/ 2827206 w 4797275"/>
              <a:gd name="connsiteY1" fmla="*/ 3032788 h 7026729"/>
              <a:gd name="connsiteX2" fmla="*/ 4797275 w 4797275"/>
              <a:gd name="connsiteY2" fmla="*/ 1584989 h 7026729"/>
              <a:gd name="connsiteX3" fmla="*/ 2097739 w 4797275"/>
              <a:gd name="connsiteY3" fmla="*/ 3979727 h 7026729"/>
              <a:gd name="connsiteX4" fmla="*/ 4340073 w 4797275"/>
              <a:gd name="connsiteY4" fmla="*/ 3174062 h 7026729"/>
              <a:gd name="connsiteX5" fmla="*/ 1869139 w 4797275"/>
              <a:gd name="connsiteY5" fmla="*/ 2531924 h 7026729"/>
              <a:gd name="connsiteX6" fmla="*/ 1869139 w 4797275"/>
              <a:gd name="connsiteY6" fmla="*/ 2531921 h 7026729"/>
              <a:gd name="connsiteX0" fmla="*/ 1869139 w 4797275"/>
              <a:gd name="connsiteY0" fmla="*/ 2531921 h 7026729"/>
              <a:gd name="connsiteX1" fmla="*/ 2827206 w 4797275"/>
              <a:gd name="connsiteY1" fmla="*/ 3032788 h 7026729"/>
              <a:gd name="connsiteX2" fmla="*/ 4797275 w 4797275"/>
              <a:gd name="connsiteY2" fmla="*/ 1584989 h 7026729"/>
              <a:gd name="connsiteX3" fmla="*/ 2097739 w 4797275"/>
              <a:gd name="connsiteY3" fmla="*/ 3979727 h 7026729"/>
              <a:gd name="connsiteX4" fmla="*/ 4340073 w 4797275"/>
              <a:gd name="connsiteY4" fmla="*/ 3174062 h 7026729"/>
              <a:gd name="connsiteX5" fmla="*/ 3269869 w 4797275"/>
              <a:gd name="connsiteY5" fmla="*/ 2756647 h 7026729"/>
              <a:gd name="connsiteX6" fmla="*/ 1869139 w 4797275"/>
              <a:gd name="connsiteY6" fmla="*/ 2531924 h 7026729"/>
              <a:gd name="connsiteX7" fmla="*/ 1869139 w 4797275"/>
              <a:gd name="connsiteY7" fmla="*/ 2531921 h 7026729"/>
              <a:gd name="connsiteX0" fmla="*/ 1869139 w 5940275"/>
              <a:gd name="connsiteY0" fmla="*/ 2531921 h 7026729"/>
              <a:gd name="connsiteX1" fmla="*/ 2827206 w 5940275"/>
              <a:gd name="connsiteY1" fmla="*/ 3032788 h 7026729"/>
              <a:gd name="connsiteX2" fmla="*/ 5940275 w 5940275"/>
              <a:gd name="connsiteY2" fmla="*/ 2423189 h 7026729"/>
              <a:gd name="connsiteX3" fmla="*/ 2097739 w 5940275"/>
              <a:gd name="connsiteY3" fmla="*/ 3979727 h 7026729"/>
              <a:gd name="connsiteX4" fmla="*/ 4340073 w 5940275"/>
              <a:gd name="connsiteY4" fmla="*/ 3174062 h 7026729"/>
              <a:gd name="connsiteX5" fmla="*/ 3269869 w 5940275"/>
              <a:gd name="connsiteY5" fmla="*/ 2756647 h 7026729"/>
              <a:gd name="connsiteX6" fmla="*/ 1869139 w 5940275"/>
              <a:gd name="connsiteY6" fmla="*/ 2531924 h 7026729"/>
              <a:gd name="connsiteX7" fmla="*/ 1869139 w 5940275"/>
              <a:gd name="connsiteY7" fmla="*/ 2531921 h 7026729"/>
              <a:gd name="connsiteX0" fmla="*/ 1869139 w 5940275"/>
              <a:gd name="connsiteY0" fmla="*/ 2531921 h 7026729"/>
              <a:gd name="connsiteX1" fmla="*/ 2827206 w 5940275"/>
              <a:gd name="connsiteY1" fmla="*/ 3032788 h 7026729"/>
              <a:gd name="connsiteX2" fmla="*/ 5940275 w 5940275"/>
              <a:gd name="connsiteY2" fmla="*/ 2423189 h 7026729"/>
              <a:gd name="connsiteX3" fmla="*/ 2097739 w 5940275"/>
              <a:gd name="connsiteY3" fmla="*/ 3979727 h 7026729"/>
              <a:gd name="connsiteX4" fmla="*/ 4340073 w 5940275"/>
              <a:gd name="connsiteY4" fmla="*/ 3174062 h 7026729"/>
              <a:gd name="connsiteX5" fmla="*/ 3269869 w 5940275"/>
              <a:gd name="connsiteY5" fmla="*/ 2756647 h 7026729"/>
              <a:gd name="connsiteX6" fmla="*/ 1869139 w 5940275"/>
              <a:gd name="connsiteY6" fmla="*/ 2531924 h 7026729"/>
              <a:gd name="connsiteX7" fmla="*/ 1869139 w 5940275"/>
              <a:gd name="connsiteY7" fmla="*/ 2531921 h 7026729"/>
              <a:gd name="connsiteX0" fmla="*/ 1869139 w 5940275"/>
              <a:gd name="connsiteY0" fmla="*/ 2531921 h 7026729"/>
              <a:gd name="connsiteX1" fmla="*/ 2827206 w 5940275"/>
              <a:gd name="connsiteY1" fmla="*/ 3032788 h 7026729"/>
              <a:gd name="connsiteX2" fmla="*/ 5940275 w 5940275"/>
              <a:gd name="connsiteY2" fmla="*/ 2423189 h 7026729"/>
              <a:gd name="connsiteX3" fmla="*/ 2097739 w 5940275"/>
              <a:gd name="connsiteY3" fmla="*/ 3979727 h 7026729"/>
              <a:gd name="connsiteX4" fmla="*/ 4568673 w 5940275"/>
              <a:gd name="connsiteY4" fmla="*/ 3174062 h 7026729"/>
              <a:gd name="connsiteX5" fmla="*/ 3269869 w 5940275"/>
              <a:gd name="connsiteY5" fmla="*/ 2756647 h 7026729"/>
              <a:gd name="connsiteX6" fmla="*/ 1869139 w 5940275"/>
              <a:gd name="connsiteY6" fmla="*/ 2531924 h 7026729"/>
              <a:gd name="connsiteX7" fmla="*/ 1869139 w 5940275"/>
              <a:gd name="connsiteY7" fmla="*/ 2531921 h 7026729"/>
              <a:gd name="connsiteX0" fmla="*/ 1869139 w 5940275"/>
              <a:gd name="connsiteY0" fmla="*/ 2531921 h 7026729"/>
              <a:gd name="connsiteX1" fmla="*/ 2827206 w 5940275"/>
              <a:gd name="connsiteY1" fmla="*/ 3032788 h 7026729"/>
              <a:gd name="connsiteX2" fmla="*/ 5940275 w 5940275"/>
              <a:gd name="connsiteY2" fmla="*/ 2423189 h 7026729"/>
              <a:gd name="connsiteX3" fmla="*/ 2097739 w 5940275"/>
              <a:gd name="connsiteY3" fmla="*/ 3979727 h 7026729"/>
              <a:gd name="connsiteX4" fmla="*/ 4568673 w 5940275"/>
              <a:gd name="connsiteY4" fmla="*/ 3174062 h 7026729"/>
              <a:gd name="connsiteX5" fmla="*/ 3269869 w 5940275"/>
              <a:gd name="connsiteY5" fmla="*/ 2756647 h 7026729"/>
              <a:gd name="connsiteX6" fmla="*/ 1869139 w 5940275"/>
              <a:gd name="connsiteY6" fmla="*/ 2531924 h 7026729"/>
              <a:gd name="connsiteX7" fmla="*/ 1869139 w 5940275"/>
              <a:gd name="connsiteY7" fmla="*/ 2531921 h 7026729"/>
              <a:gd name="connsiteX0" fmla="*/ 1869139 w 5940275"/>
              <a:gd name="connsiteY0" fmla="*/ 2531921 h 7026729"/>
              <a:gd name="connsiteX1" fmla="*/ 2827206 w 5940275"/>
              <a:gd name="connsiteY1" fmla="*/ 3032788 h 7026729"/>
              <a:gd name="connsiteX2" fmla="*/ 5940275 w 5940275"/>
              <a:gd name="connsiteY2" fmla="*/ 2423189 h 7026729"/>
              <a:gd name="connsiteX3" fmla="*/ 2097739 w 5940275"/>
              <a:gd name="connsiteY3" fmla="*/ 3979727 h 7026729"/>
              <a:gd name="connsiteX4" fmla="*/ 4568673 w 5940275"/>
              <a:gd name="connsiteY4" fmla="*/ 3174062 h 7026729"/>
              <a:gd name="connsiteX5" fmla="*/ 3269869 w 5940275"/>
              <a:gd name="connsiteY5" fmla="*/ 2756647 h 7026729"/>
              <a:gd name="connsiteX6" fmla="*/ 1869139 w 5940275"/>
              <a:gd name="connsiteY6" fmla="*/ 2531924 h 7026729"/>
              <a:gd name="connsiteX7" fmla="*/ 1869139 w 5940275"/>
              <a:gd name="connsiteY7" fmla="*/ 2531921 h 7026729"/>
              <a:gd name="connsiteX0" fmla="*/ 1869139 w 6324598"/>
              <a:gd name="connsiteY0" fmla="*/ 2531921 h 7331529"/>
              <a:gd name="connsiteX1" fmla="*/ 2827206 w 6324598"/>
              <a:gd name="connsiteY1" fmla="*/ 3032788 h 7331529"/>
              <a:gd name="connsiteX2" fmla="*/ 5940275 w 6324598"/>
              <a:gd name="connsiteY2" fmla="*/ 2423189 h 7331529"/>
              <a:gd name="connsiteX3" fmla="*/ 5831539 w 6324598"/>
              <a:gd name="connsiteY3" fmla="*/ 4284527 h 7331529"/>
              <a:gd name="connsiteX4" fmla="*/ 4568673 w 6324598"/>
              <a:gd name="connsiteY4" fmla="*/ 3174062 h 7331529"/>
              <a:gd name="connsiteX5" fmla="*/ 3269869 w 6324598"/>
              <a:gd name="connsiteY5" fmla="*/ 2756647 h 7331529"/>
              <a:gd name="connsiteX6" fmla="*/ 1869139 w 6324598"/>
              <a:gd name="connsiteY6" fmla="*/ 2531924 h 7331529"/>
              <a:gd name="connsiteX7" fmla="*/ 1869139 w 6324598"/>
              <a:gd name="connsiteY7" fmla="*/ 2531921 h 7331529"/>
              <a:gd name="connsiteX0" fmla="*/ 1869139 w 6934198"/>
              <a:gd name="connsiteY0" fmla="*/ 2531921 h 7331529"/>
              <a:gd name="connsiteX1" fmla="*/ 2827206 w 6934198"/>
              <a:gd name="connsiteY1" fmla="*/ 3032788 h 7331529"/>
              <a:gd name="connsiteX2" fmla="*/ 5940275 w 6934198"/>
              <a:gd name="connsiteY2" fmla="*/ 2423189 h 7331529"/>
              <a:gd name="connsiteX3" fmla="*/ 6441139 w 6934198"/>
              <a:gd name="connsiteY3" fmla="*/ 4284527 h 7331529"/>
              <a:gd name="connsiteX4" fmla="*/ 4568673 w 6934198"/>
              <a:gd name="connsiteY4" fmla="*/ 3174062 h 7331529"/>
              <a:gd name="connsiteX5" fmla="*/ 3269869 w 6934198"/>
              <a:gd name="connsiteY5" fmla="*/ 2756647 h 7331529"/>
              <a:gd name="connsiteX6" fmla="*/ 1869139 w 6934198"/>
              <a:gd name="connsiteY6" fmla="*/ 2531924 h 7331529"/>
              <a:gd name="connsiteX7" fmla="*/ 1869139 w 6934198"/>
              <a:gd name="connsiteY7" fmla="*/ 2531921 h 7331529"/>
              <a:gd name="connsiteX0" fmla="*/ 1869139 w 6934198"/>
              <a:gd name="connsiteY0" fmla="*/ 2531921 h 7331529"/>
              <a:gd name="connsiteX1" fmla="*/ 2827206 w 6934198"/>
              <a:gd name="connsiteY1" fmla="*/ 3032788 h 7331529"/>
              <a:gd name="connsiteX2" fmla="*/ 5940275 w 6934198"/>
              <a:gd name="connsiteY2" fmla="*/ 2423189 h 7331529"/>
              <a:gd name="connsiteX3" fmla="*/ 6441139 w 6934198"/>
              <a:gd name="connsiteY3" fmla="*/ 4284527 h 7331529"/>
              <a:gd name="connsiteX4" fmla="*/ 4568673 w 6934198"/>
              <a:gd name="connsiteY4" fmla="*/ 3174062 h 7331529"/>
              <a:gd name="connsiteX5" fmla="*/ 3269869 w 6934198"/>
              <a:gd name="connsiteY5" fmla="*/ 2756647 h 7331529"/>
              <a:gd name="connsiteX6" fmla="*/ 1869139 w 6934198"/>
              <a:gd name="connsiteY6" fmla="*/ 2531924 h 7331529"/>
              <a:gd name="connsiteX7" fmla="*/ 1869139 w 6934198"/>
              <a:gd name="connsiteY7" fmla="*/ 2531921 h 7331529"/>
              <a:gd name="connsiteX0" fmla="*/ 1869139 w 6934198"/>
              <a:gd name="connsiteY0" fmla="*/ 2531921 h 7331529"/>
              <a:gd name="connsiteX1" fmla="*/ 2827206 w 6934198"/>
              <a:gd name="connsiteY1" fmla="*/ 3032788 h 7331529"/>
              <a:gd name="connsiteX2" fmla="*/ 5940275 w 6934198"/>
              <a:gd name="connsiteY2" fmla="*/ 2423189 h 7331529"/>
              <a:gd name="connsiteX3" fmla="*/ 6441139 w 6934198"/>
              <a:gd name="connsiteY3" fmla="*/ 4284527 h 7331529"/>
              <a:gd name="connsiteX4" fmla="*/ 4568673 w 6934198"/>
              <a:gd name="connsiteY4" fmla="*/ 3174062 h 7331529"/>
              <a:gd name="connsiteX5" fmla="*/ 1869139 w 6934198"/>
              <a:gd name="connsiteY5" fmla="*/ 2531924 h 7331529"/>
              <a:gd name="connsiteX6" fmla="*/ 1869139 w 6934198"/>
              <a:gd name="connsiteY6" fmla="*/ 2531921 h 7331529"/>
              <a:gd name="connsiteX0" fmla="*/ 1869139 w 6911785"/>
              <a:gd name="connsiteY0" fmla="*/ 2531921 h 7336788"/>
              <a:gd name="connsiteX1" fmla="*/ 2827206 w 6911785"/>
              <a:gd name="connsiteY1" fmla="*/ 3032788 h 7336788"/>
              <a:gd name="connsiteX2" fmla="*/ 5940275 w 6911785"/>
              <a:gd name="connsiteY2" fmla="*/ 2423189 h 7336788"/>
              <a:gd name="connsiteX3" fmla="*/ 6441139 w 6911785"/>
              <a:gd name="connsiteY3" fmla="*/ 4284527 h 7336788"/>
              <a:gd name="connsiteX4" fmla="*/ 4568673 w 6911785"/>
              <a:gd name="connsiteY4" fmla="*/ 3174062 h 7336788"/>
              <a:gd name="connsiteX5" fmla="*/ 1869139 w 6911785"/>
              <a:gd name="connsiteY5" fmla="*/ 2531924 h 7336788"/>
              <a:gd name="connsiteX6" fmla="*/ 1869139 w 6911785"/>
              <a:gd name="connsiteY6" fmla="*/ 2531921 h 7336788"/>
              <a:gd name="connsiteX0" fmla="*/ 1869139 w 7024741"/>
              <a:gd name="connsiteY0" fmla="*/ 2531921 h 7336788"/>
              <a:gd name="connsiteX1" fmla="*/ 2827206 w 7024741"/>
              <a:gd name="connsiteY1" fmla="*/ 3032788 h 7336788"/>
              <a:gd name="connsiteX2" fmla="*/ 5940275 w 7024741"/>
              <a:gd name="connsiteY2" fmla="*/ 2423189 h 7336788"/>
              <a:gd name="connsiteX3" fmla="*/ 6441139 w 7024741"/>
              <a:gd name="connsiteY3" fmla="*/ 4284527 h 7336788"/>
              <a:gd name="connsiteX4" fmla="*/ 4568673 w 7024741"/>
              <a:gd name="connsiteY4" fmla="*/ 3174062 h 7336788"/>
              <a:gd name="connsiteX5" fmla="*/ 1869139 w 7024741"/>
              <a:gd name="connsiteY5" fmla="*/ 2531924 h 7336788"/>
              <a:gd name="connsiteX6" fmla="*/ 1869139 w 7024741"/>
              <a:gd name="connsiteY6" fmla="*/ 2531921 h 7336788"/>
              <a:gd name="connsiteX0" fmla="*/ 2685372 w 6756508"/>
              <a:gd name="connsiteY0" fmla="*/ 2531921 h 5551239"/>
              <a:gd name="connsiteX1" fmla="*/ 3643439 w 6756508"/>
              <a:gd name="connsiteY1" fmla="*/ 3032788 h 5551239"/>
              <a:gd name="connsiteX2" fmla="*/ 6756508 w 6756508"/>
              <a:gd name="connsiteY2" fmla="*/ 2423189 h 5551239"/>
              <a:gd name="connsiteX3" fmla="*/ 0 w 6756508"/>
              <a:gd name="connsiteY3" fmla="*/ 2498978 h 5551239"/>
              <a:gd name="connsiteX4" fmla="*/ 5384906 w 6756508"/>
              <a:gd name="connsiteY4" fmla="*/ 3174062 h 5551239"/>
              <a:gd name="connsiteX5" fmla="*/ 2685372 w 6756508"/>
              <a:gd name="connsiteY5" fmla="*/ 2531924 h 5551239"/>
              <a:gd name="connsiteX6" fmla="*/ 2685372 w 6756508"/>
              <a:gd name="connsiteY6" fmla="*/ 2531921 h 5551239"/>
              <a:gd name="connsiteX0" fmla="*/ 2685372 w 6756508"/>
              <a:gd name="connsiteY0" fmla="*/ 2531921 h 5663722"/>
              <a:gd name="connsiteX1" fmla="*/ 3643439 w 6756508"/>
              <a:gd name="connsiteY1" fmla="*/ 3032788 h 5663722"/>
              <a:gd name="connsiteX2" fmla="*/ 6756508 w 6756508"/>
              <a:gd name="connsiteY2" fmla="*/ 2423189 h 5663722"/>
              <a:gd name="connsiteX3" fmla="*/ 0 w 6756508"/>
              <a:gd name="connsiteY3" fmla="*/ 2498978 h 5663722"/>
              <a:gd name="connsiteX4" fmla="*/ 5384906 w 6756508"/>
              <a:gd name="connsiteY4" fmla="*/ 3174062 h 5663722"/>
              <a:gd name="connsiteX5" fmla="*/ 2685372 w 6756508"/>
              <a:gd name="connsiteY5" fmla="*/ 2531924 h 5663722"/>
              <a:gd name="connsiteX6" fmla="*/ 2685372 w 6756508"/>
              <a:gd name="connsiteY6" fmla="*/ 2531921 h 5663722"/>
              <a:gd name="connsiteX0" fmla="*/ 2685372 w 6756508"/>
              <a:gd name="connsiteY0" fmla="*/ 1071887 h 4203685"/>
              <a:gd name="connsiteX1" fmla="*/ 3643439 w 6756508"/>
              <a:gd name="connsiteY1" fmla="*/ 1572751 h 4203685"/>
              <a:gd name="connsiteX2" fmla="*/ 6756508 w 6756508"/>
              <a:gd name="connsiteY2" fmla="*/ 963152 h 4203685"/>
              <a:gd name="connsiteX3" fmla="*/ 0 w 6756508"/>
              <a:gd name="connsiteY3" fmla="*/ 1038941 h 4203685"/>
              <a:gd name="connsiteX4" fmla="*/ 5384906 w 6756508"/>
              <a:gd name="connsiteY4" fmla="*/ 1714025 h 4203685"/>
              <a:gd name="connsiteX5" fmla="*/ 2685372 w 6756508"/>
              <a:gd name="connsiteY5" fmla="*/ 1071887 h 4203685"/>
              <a:gd name="connsiteX0" fmla="*/ 2685372 w 6756508"/>
              <a:gd name="connsiteY0" fmla="*/ 1071887 h 4203685"/>
              <a:gd name="connsiteX1" fmla="*/ 3643439 w 6756508"/>
              <a:gd name="connsiteY1" fmla="*/ 1572751 h 4203685"/>
              <a:gd name="connsiteX2" fmla="*/ 6756508 w 6756508"/>
              <a:gd name="connsiteY2" fmla="*/ 963152 h 4203685"/>
              <a:gd name="connsiteX3" fmla="*/ 0 w 6756508"/>
              <a:gd name="connsiteY3" fmla="*/ 1038941 h 4203685"/>
              <a:gd name="connsiteX4" fmla="*/ 5384906 w 6756508"/>
              <a:gd name="connsiteY4" fmla="*/ 1714025 h 4203685"/>
              <a:gd name="connsiteX5" fmla="*/ 2685372 w 6756508"/>
              <a:gd name="connsiteY5" fmla="*/ 1071887 h 4203685"/>
              <a:gd name="connsiteX0" fmla="*/ 2685372 w 6756508"/>
              <a:gd name="connsiteY0" fmla="*/ 1071887 h 4203685"/>
              <a:gd name="connsiteX1" fmla="*/ 3643439 w 6756508"/>
              <a:gd name="connsiteY1" fmla="*/ 1572751 h 4203685"/>
              <a:gd name="connsiteX2" fmla="*/ 6756508 w 6756508"/>
              <a:gd name="connsiteY2" fmla="*/ 963152 h 4203685"/>
              <a:gd name="connsiteX3" fmla="*/ 0 w 6756508"/>
              <a:gd name="connsiteY3" fmla="*/ 1038941 h 4203685"/>
              <a:gd name="connsiteX4" fmla="*/ 5384906 w 6756508"/>
              <a:gd name="connsiteY4" fmla="*/ 1714025 h 4203685"/>
              <a:gd name="connsiteX5" fmla="*/ 2685372 w 6756508"/>
              <a:gd name="connsiteY5" fmla="*/ 1071887 h 4203685"/>
              <a:gd name="connsiteX0" fmla="*/ 2685372 w 6756508"/>
              <a:gd name="connsiteY0" fmla="*/ 1071887 h 4203685"/>
              <a:gd name="connsiteX1" fmla="*/ 3643439 w 6756508"/>
              <a:gd name="connsiteY1" fmla="*/ 1572751 h 4203685"/>
              <a:gd name="connsiteX2" fmla="*/ 6756508 w 6756508"/>
              <a:gd name="connsiteY2" fmla="*/ 963152 h 4203685"/>
              <a:gd name="connsiteX3" fmla="*/ 0 w 6756508"/>
              <a:gd name="connsiteY3" fmla="*/ 1038941 h 4203685"/>
              <a:gd name="connsiteX4" fmla="*/ 5384906 w 6756508"/>
              <a:gd name="connsiteY4" fmla="*/ 1714025 h 4203685"/>
              <a:gd name="connsiteX5" fmla="*/ 2685372 w 6756508"/>
              <a:gd name="connsiteY5" fmla="*/ 1071887 h 4203685"/>
              <a:gd name="connsiteX0" fmla="*/ 2685372 w 6756508"/>
              <a:gd name="connsiteY0" fmla="*/ 1071887 h 4203685"/>
              <a:gd name="connsiteX1" fmla="*/ 3643439 w 6756508"/>
              <a:gd name="connsiteY1" fmla="*/ 1572751 h 4203685"/>
              <a:gd name="connsiteX2" fmla="*/ 6756508 w 6756508"/>
              <a:gd name="connsiteY2" fmla="*/ 963152 h 4203685"/>
              <a:gd name="connsiteX3" fmla="*/ 0 w 6756508"/>
              <a:gd name="connsiteY3" fmla="*/ 1038941 h 4203685"/>
              <a:gd name="connsiteX4" fmla="*/ 5384906 w 6756508"/>
              <a:gd name="connsiteY4" fmla="*/ 1714025 h 4203685"/>
              <a:gd name="connsiteX5" fmla="*/ 2685372 w 6756508"/>
              <a:gd name="connsiteY5" fmla="*/ 1071887 h 420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6508" h="4203685">
                <a:moveTo>
                  <a:pt x="2685372" y="1071887"/>
                </a:moveTo>
                <a:cubicBezTo>
                  <a:pt x="3004728" y="1238842"/>
                  <a:pt x="3929746" y="843385"/>
                  <a:pt x="3643439" y="1572751"/>
                </a:cubicBezTo>
                <a:cubicBezTo>
                  <a:pt x="5291114" y="2384738"/>
                  <a:pt x="5802321" y="0"/>
                  <a:pt x="6756508" y="963152"/>
                </a:cubicBezTo>
                <a:cubicBezTo>
                  <a:pt x="5263885" y="2901772"/>
                  <a:pt x="583602" y="3607661"/>
                  <a:pt x="0" y="1038941"/>
                </a:cubicBezTo>
                <a:cubicBezTo>
                  <a:pt x="438400" y="4203685"/>
                  <a:pt x="5067753" y="2254624"/>
                  <a:pt x="5384906" y="1714025"/>
                </a:cubicBezTo>
                <a:cubicBezTo>
                  <a:pt x="4622906" y="1421925"/>
                  <a:pt x="3135294" y="1178910"/>
                  <a:pt x="2685372" y="1071887"/>
                </a:cubicBezTo>
                <a:close/>
              </a:path>
            </a:pathLst>
          </a:custGeom>
          <a:gradFill>
            <a:gsLst>
              <a:gs pos="25000">
                <a:schemeClr val="tx1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outerShdw blurRad="63500" sx="101000" sy="101000" algn="ctr" rotWithShape="0">
              <a:schemeClr val="tx1">
                <a:lumMod val="75000"/>
                <a:lumOff val="25000"/>
                <a:alpha val="40000"/>
              </a:schemeClr>
            </a:outerShdw>
            <a:reflection blurRad="12050" stA="35000" endA="100" endPos="40000" dist="101600" dir="5400000" sy="-100000" algn="bl" rotWithShape="0"/>
          </a:effectLst>
          <a:scene3d>
            <a:camera prst="orthographicFront"/>
            <a:lightRig rig="morning" dir="t">
              <a:rot lat="0" lon="0" rev="6000000"/>
            </a:lightRig>
          </a:scene3d>
          <a:sp3d>
            <a:bevelT w="25400" h="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kern="1200">
              <a:solidFill>
                <a:prstClr val="white"/>
              </a:solidFill>
              <a:latin typeface="Garamond"/>
              <a:ea typeface="+mn-ea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9" y="76200"/>
            <a:ext cx="6803679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7360" y="1755648"/>
            <a:ext cx="3063240" cy="439432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 baseline="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638" y="1755648"/>
            <a:ext cx="3063240" cy="439432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0"/>
            <a:endParaRPr lang="en-GB" sz="1000" b="1" kern="1200">
              <a:solidFill>
                <a:prstClr val="black">
                  <a:lumMod val="75000"/>
                  <a:lumOff val="25000"/>
                  <a:alpha val="40000"/>
                </a:prstClr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6652B35-718D-4E28-AFEB-B694A3B357E8}" type="slidenum">
              <a:rPr lang="en-US" sz="2800" b="1" kern="1200">
                <a:solidFill>
                  <a:prstClr val="black">
                    <a:lumMod val="75000"/>
                    <a:lumOff val="25000"/>
                    <a:alpha val="40000"/>
                  </a:prstClr>
                </a:solidFill>
                <a:latin typeface="Trebuchet MS"/>
                <a:ea typeface="+mn-ea"/>
                <a:cs typeface="+mn-cs"/>
              </a:rPr>
              <a:pPr algn="r" rtl="0"/>
              <a:t>‹#›</a:t>
            </a:fld>
            <a:endParaRPr lang="en-US" sz="2800" b="1" kern="1200">
              <a:solidFill>
                <a:prstClr val="black">
                  <a:lumMod val="75000"/>
                  <a:lumOff val="25000"/>
                  <a:alpha val="40000"/>
                </a:prstClr>
              </a:solidFill>
              <a:latin typeface="Trebuchet MS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1660" y="1722279"/>
            <a:ext cx="2834640" cy="63976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73938" y="1722279"/>
            <a:ext cx="2834640" cy="639762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000" b="1" kern="120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Clr>
                <a:schemeClr val="tx1"/>
              </a:buClr>
              <a:buSzPct val="8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Freeform 9"/>
          <p:cNvSpPr/>
          <p:nvPr/>
        </p:nvSpPr>
        <p:spPr>
          <a:xfrm>
            <a:off x="1737360" y="2423160"/>
            <a:ext cx="3063240" cy="45720"/>
          </a:xfrm>
          <a:custGeom>
            <a:avLst/>
            <a:gdLst>
              <a:gd name="connsiteX0" fmla="*/ 0 w 3886200"/>
              <a:gd name="connsiteY0" fmla="*/ 0 h 5486400"/>
              <a:gd name="connsiteX1" fmla="*/ 3886200 w 3886200"/>
              <a:gd name="connsiteY1" fmla="*/ 0 h 5486400"/>
              <a:gd name="connsiteX2" fmla="*/ 3886200 w 3886200"/>
              <a:gd name="connsiteY2" fmla="*/ 5486400 h 5486400"/>
              <a:gd name="connsiteX3" fmla="*/ 0 w 3886200"/>
              <a:gd name="connsiteY3" fmla="*/ 5486400 h 5486400"/>
              <a:gd name="connsiteX4" fmla="*/ 0 w 3886200"/>
              <a:gd name="connsiteY4" fmla="*/ 0 h 5486400"/>
              <a:gd name="connsiteX0" fmla="*/ 0 w 3886200"/>
              <a:gd name="connsiteY0" fmla="*/ 0 h 5486400"/>
              <a:gd name="connsiteX1" fmla="*/ 3886200 w 3886200"/>
              <a:gd name="connsiteY1" fmla="*/ 0 h 5486400"/>
              <a:gd name="connsiteX2" fmla="*/ 3886200 w 3886200"/>
              <a:gd name="connsiteY2" fmla="*/ 5486400 h 5486400"/>
              <a:gd name="connsiteX3" fmla="*/ 0 w 3886200"/>
              <a:gd name="connsiteY3" fmla="*/ 5486400 h 5486400"/>
              <a:gd name="connsiteX4" fmla="*/ 0 w 3886200"/>
              <a:gd name="connsiteY4" fmla="*/ 0 h 5486400"/>
              <a:gd name="connsiteX0" fmla="*/ 0 w 3886200"/>
              <a:gd name="connsiteY0" fmla="*/ 125506 h 5611906"/>
              <a:gd name="connsiteX1" fmla="*/ 3886200 w 3886200"/>
              <a:gd name="connsiteY1" fmla="*/ 125506 h 5611906"/>
              <a:gd name="connsiteX2" fmla="*/ 3886200 w 3886200"/>
              <a:gd name="connsiteY2" fmla="*/ 5611906 h 5611906"/>
              <a:gd name="connsiteX3" fmla="*/ 0 w 3886200"/>
              <a:gd name="connsiteY3" fmla="*/ 5611906 h 5611906"/>
              <a:gd name="connsiteX4" fmla="*/ 0 w 3886200"/>
              <a:gd name="connsiteY4" fmla="*/ 125506 h 5611906"/>
              <a:gd name="connsiteX0" fmla="*/ 0 w 3886200"/>
              <a:gd name="connsiteY0" fmla="*/ 125506 h 5611906"/>
              <a:gd name="connsiteX1" fmla="*/ 3886200 w 3886200"/>
              <a:gd name="connsiteY1" fmla="*/ 125506 h 5611906"/>
              <a:gd name="connsiteX2" fmla="*/ 3886200 w 3886200"/>
              <a:gd name="connsiteY2" fmla="*/ 5611906 h 5611906"/>
              <a:gd name="connsiteX3" fmla="*/ 0 w 3886200"/>
              <a:gd name="connsiteY3" fmla="*/ 5611906 h 5611906"/>
              <a:gd name="connsiteX4" fmla="*/ 0 w 3886200"/>
              <a:gd name="connsiteY4" fmla="*/ 125506 h 5611906"/>
              <a:gd name="connsiteX0" fmla="*/ 0 w 3886200"/>
              <a:gd name="connsiteY0" fmla="*/ 125506 h 5728260"/>
              <a:gd name="connsiteX1" fmla="*/ 3886200 w 3886200"/>
              <a:gd name="connsiteY1" fmla="*/ 125506 h 5728260"/>
              <a:gd name="connsiteX2" fmla="*/ 3886200 w 3886200"/>
              <a:gd name="connsiteY2" fmla="*/ 5611906 h 5728260"/>
              <a:gd name="connsiteX3" fmla="*/ 0 w 3886200"/>
              <a:gd name="connsiteY3" fmla="*/ 5611906 h 5728260"/>
              <a:gd name="connsiteX4" fmla="*/ 0 w 3886200"/>
              <a:gd name="connsiteY4" fmla="*/ 125506 h 5728260"/>
              <a:gd name="connsiteX0" fmla="*/ 0 w 3886200"/>
              <a:gd name="connsiteY0" fmla="*/ 125506 h 5728260"/>
              <a:gd name="connsiteX1" fmla="*/ 3886200 w 3886200"/>
              <a:gd name="connsiteY1" fmla="*/ 125506 h 5728260"/>
              <a:gd name="connsiteX2" fmla="*/ 3886200 w 3886200"/>
              <a:gd name="connsiteY2" fmla="*/ 5611906 h 5728260"/>
              <a:gd name="connsiteX3" fmla="*/ 0 w 3886200"/>
              <a:gd name="connsiteY3" fmla="*/ 5611906 h 5728260"/>
              <a:gd name="connsiteX4" fmla="*/ 0 w 3886200"/>
              <a:gd name="connsiteY4" fmla="*/ 125506 h 5728260"/>
              <a:gd name="connsiteX0" fmla="*/ 0 w 3980329"/>
              <a:gd name="connsiteY0" fmla="*/ 125506 h 5728260"/>
              <a:gd name="connsiteX1" fmla="*/ 3886200 w 3980329"/>
              <a:gd name="connsiteY1" fmla="*/ 125506 h 5728260"/>
              <a:gd name="connsiteX2" fmla="*/ 3886200 w 3980329"/>
              <a:gd name="connsiteY2" fmla="*/ 5611906 h 5728260"/>
              <a:gd name="connsiteX3" fmla="*/ 0 w 3980329"/>
              <a:gd name="connsiteY3" fmla="*/ 5611906 h 5728260"/>
              <a:gd name="connsiteX4" fmla="*/ 0 w 3980329"/>
              <a:gd name="connsiteY4" fmla="*/ 125506 h 5728260"/>
              <a:gd name="connsiteX0" fmla="*/ 0 w 3980329"/>
              <a:gd name="connsiteY0" fmla="*/ 125506 h 5728260"/>
              <a:gd name="connsiteX1" fmla="*/ 3886200 w 3980329"/>
              <a:gd name="connsiteY1" fmla="*/ 125506 h 5728260"/>
              <a:gd name="connsiteX2" fmla="*/ 3886200 w 3980329"/>
              <a:gd name="connsiteY2" fmla="*/ 5611906 h 5728260"/>
              <a:gd name="connsiteX3" fmla="*/ 0 w 3980329"/>
              <a:gd name="connsiteY3" fmla="*/ 5611906 h 5728260"/>
              <a:gd name="connsiteX4" fmla="*/ 0 w 3980329"/>
              <a:gd name="connsiteY4" fmla="*/ 125506 h 5728260"/>
              <a:gd name="connsiteX0" fmla="*/ 134471 w 4114800"/>
              <a:gd name="connsiteY0" fmla="*/ 125506 h 5728260"/>
              <a:gd name="connsiteX1" fmla="*/ 4020671 w 4114800"/>
              <a:gd name="connsiteY1" fmla="*/ 125506 h 5728260"/>
              <a:gd name="connsiteX2" fmla="*/ 4020671 w 4114800"/>
              <a:gd name="connsiteY2" fmla="*/ 5611906 h 5728260"/>
              <a:gd name="connsiteX3" fmla="*/ 134471 w 4114800"/>
              <a:gd name="connsiteY3" fmla="*/ 5611906 h 5728260"/>
              <a:gd name="connsiteX4" fmla="*/ 134471 w 4114800"/>
              <a:gd name="connsiteY4" fmla="*/ 125506 h 5728260"/>
              <a:gd name="connsiteX0" fmla="*/ 134471 w 4114800"/>
              <a:gd name="connsiteY0" fmla="*/ 125506 h 5728260"/>
              <a:gd name="connsiteX1" fmla="*/ 4020671 w 4114800"/>
              <a:gd name="connsiteY1" fmla="*/ 125506 h 5728260"/>
              <a:gd name="connsiteX2" fmla="*/ 4020671 w 4114800"/>
              <a:gd name="connsiteY2" fmla="*/ 5611906 h 5728260"/>
              <a:gd name="connsiteX3" fmla="*/ 134471 w 4114800"/>
              <a:gd name="connsiteY3" fmla="*/ 5611906 h 5728260"/>
              <a:gd name="connsiteX4" fmla="*/ 134471 w 4114800"/>
              <a:gd name="connsiteY4" fmla="*/ 125506 h 5728260"/>
              <a:gd name="connsiteX0" fmla="*/ 134471 w 4114800"/>
              <a:gd name="connsiteY0" fmla="*/ 125506 h 5728260"/>
              <a:gd name="connsiteX1" fmla="*/ 4020671 w 4114800"/>
              <a:gd name="connsiteY1" fmla="*/ 125506 h 5728260"/>
              <a:gd name="connsiteX2" fmla="*/ 4020671 w 4114800"/>
              <a:gd name="connsiteY2" fmla="*/ 5611906 h 5728260"/>
              <a:gd name="connsiteX3" fmla="*/ 134471 w 4114800"/>
              <a:gd name="connsiteY3" fmla="*/ 5611906 h 5728260"/>
              <a:gd name="connsiteX4" fmla="*/ 134471 w 4114800"/>
              <a:gd name="connsiteY4" fmla="*/ 125506 h 5728260"/>
              <a:gd name="connsiteX0" fmla="*/ 134471 w 4114800"/>
              <a:gd name="connsiteY0" fmla="*/ 125506 h 5728260"/>
              <a:gd name="connsiteX1" fmla="*/ 4020671 w 4114800"/>
              <a:gd name="connsiteY1" fmla="*/ 125506 h 5728260"/>
              <a:gd name="connsiteX2" fmla="*/ 4020671 w 4114800"/>
              <a:gd name="connsiteY2" fmla="*/ 5611906 h 5728260"/>
              <a:gd name="connsiteX3" fmla="*/ 134471 w 4114800"/>
              <a:gd name="connsiteY3" fmla="*/ 5611906 h 5728260"/>
              <a:gd name="connsiteX4" fmla="*/ 134471 w 4114800"/>
              <a:gd name="connsiteY4" fmla="*/ 125506 h 572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0" h="5728260">
                <a:moveTo>
                  <a:pt x="134471" y="125506"/>
                </a:moveTo>
                <a:cubicBezTo>
                  <a:pt x="1456765" y="327212"/>
                  <a:pt x="2770095" y="0"/>
                  <a:pt x="4020671" y="125506"/>
                </a:cubicBezTo>
                <a:cubicBezTo>
                  <a:pt x="4114800" y="1963271"/>
                  <a:pt x="3859306" y="3756212"/>
                  <a:pt x="4020671" y="5611906"/>
                </a:cubicBezTo>
                <a:cubicBezTo>
                  <a:pt x="2792506" y="5459319"/>
                  <a:pt x="1425389" y="5728260"/>
                  <a:pt x="134471" y="5611906"/>
                </a:cubicBezTo>
                <a:cubicBezTo>
                  <a:pt x="0" y="3818965"/>
                  <a:pt x="313765" y="1963271"/>
                  <a:pt x="134471" y="125506"/>
                </a:cubicBezTo>
                <a:close/>
              </a:path>
            </a:pathLst>
          </a:custGeom>
          <a:gradFill>
            <a:gsLst>
              <a:gs pos="25000">
                <a:schemeClr val="tx1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morning" dir="t"/>
          </a:scene3d>
          <a:sp3d>
            <a:bevelT w="25400" h="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kern="1200">
              <a:solidFill>
                <a:prstClr val="white"/>
              </a:solidFill>
              <a:latin typeface="Garamond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959638" y="2423160"/>
            <a:ext cx="3063240" cy="45720"/>
          </a:xfrm>
          <a:custGeom>
            <a:avLst/>
            <a:gdLst>
              <a:gd name="connsiteX0" fmla="*/ 0 w 3886200"/>
              <a:gd name="connsiteY0" fmla="*/ 0 h 5486400"/>
              <a:gd name="connsiteX1" fmla="*/ 3886200 w 3886200"/>
              <a:gd name="connsiteY1" fmla="*/ 0 h 5486400"/>
              <a:gd name="connsiteX2" fmla="*/ 3886200 w 3886200"/>
              <a:gd name="connsiteY2" fmla="*/ 5486400 h 5486400"/>
              <a:gd name="connsiteX3" fmla="*/ 0 w 3886200"/>
              <a:gd name="connsiteY3" fmla="*/ 5486400 h 5486400"/>
              <a:gd name="connsiteX4" fmla="*/ 0 w 3886200"/>
              <a:gd name="connsiteY4" fmla="*/ 0 h 5486400"/>
              <a:gd name="connsiteX0" fmla="*/ 0 w 3886200"/>
              <a:gd name="connsiteY0" fmla="*/ 0 h 5486400"/>
              <a:gd name="connsiteX1" fmla="*/ 3886200 w 3886200"/>
              <a:gd name="connsiteY1" fmla="*/ 0 h 5486400"/>
              <a:gd name="connsiteX2" fmla="*/ 3886200 w 3886200"/>
              <a:gd name="connsiteY2" fmla="*/ 5486400 h 5486400"/>
              <a:gd name="connsiteX3" fmla="*/ 0 w 3886200"/>
              <a:gd name="connsiteY3" fmla="*/ 5486400 h 5486400"/>
              <a:gd name="connsiteX4" fmla="*/ 0 w 3886200"/>
              <a:gd name="connsiteY4" fmla="*/ 0 h 5486400"/>
              <a:gd name="connsiteX0" fmla="*/ 0 w 3886200"/>
              <a:gd name="connsiteY0" fmla="*/ 125506 h 5611906"/>
              <a:gd name="connsiteX1" fmla="*/ 3886200 w 3886200"/>
              <a:gd name="connsiteY1" fmla="*/ 125506 h 5611906"/>
              <a:gd name="connsiteX2" fmla="*/ 3886200 w 3886200"/>
              <a:gd name="connsiteY2" fmla="*/ 5611906 h 5611906"/>
              <a:gd name="connsiteX3" fmla="*/ 0 w 3886200"/>
              <a:gd name="connsiteY3" fmla="*/ 5611906 h 5611906"/>
              <a:gd name="connsiteX4" fmla="*/ 0 w 3886200"/>
              <a:gd name="connsiteY4" fmla="*/ 125506 h 5611906"/>
              <a:gd name="connsiteX0" fmla="*/ 0 w 3886200"/>
              <a:gd name="connsiteY0" fmla="*/ 125506 h 5611906"/>
              <a:gd name="connsiteX1" fmla="*/ 3886200 w 3886200"/>
              <a:gd name="connsiteY1" fmla="*/ 125506 h 5611906"/>
              <a:gd name="connsiteX2" fmla="*/ 3886200 w 3886200"/>
              <a:gd name="connsiteY2" fmla="*/ 5611906 h 5611906"/>
              <a:gd name="connsiteX3" fmla="*/ 0 w 3886200"/>
              <a:gd name="connsiteY3" fmla="*/ 5611906 h 5611906"/>
              <a:gd name="connsiteX4" fmla="*/ 0 w 3886200"/>
              <a:gd name="connsiteY4" fmla="*/ 125506 h 5611906"/>
              <a:gd name="connsiteX0" fmla="*/ 0 w 3886200"/>
              <a:gd name="connsiteY0" fmla="*/ 125506 h 5728260"/>
              <a:gd name="connsiteX1" fmla="*/ 3886200 w 3886200"/>
              <a:gd name="connsiteY1" fmla="*/ 125506 h 5728260"/>
              <a:gd name="connsiteX2" fmla="*/ 3886200 w 3886200"/>
              <a:gd name="connsiteY2" fmla="*/ 5611906 h 5728260"/>
              <a:gd name="connsiteX3" fmla="*/ 0 w 3886200"/>
              <a:gd name="connsiteY3" fmla="*/ 5611906 h 5728260"/>
              <a:gd name="connsiteX4" fmla="*/ 0 w 3886200"/>
              <a:gd name="connsiteY4" fmla="*/ 125506 h 5728260"/>
              <a:gd name="connsiteX0" fmla="*/ 0 w 3886200"/>
              <a:gd name="connsiteY0" fmla="*/ 125506 h 5728260"/>
              <a:gd name="connsiteX1" fmla="*/ 3886200 w 3886200"/>
              <a:gd name="connsiteY1" fmla="*/ 125506 h 5728260"/>
              <a:gd name="connsiteX2" fmla="*/ 3886200 w 3886200"/>
              <a:gd name="connsiteY2" fmla="*/ 5611906 h 5728260"/>
              <a:gd name="connsiteX3" fmla="*/ 0 w 3886200"/>
              <a:gd name="connsiteY3" fmla="*/ 5611906 h 5728260"/>
              <a:gd name="connsiteX4" fmla="*/ 0 w 3886200"/>
              <a:gd name="connsiteY4" fmla="*/ 125506 h 5728260"/>
              <a:gd name="connsiteX0" fmla="*/ 0 w 3980329"/>
              <a:gd name="connsiteY0" fmla="*/ 125506 h 5728260"/>
              <a:gd name="connsiteX1" fmla="*/ 3886200 w 3980329"/>
              <a:gd name="connsiteY1" fmla="*/ 125506 h 5728260"/>
              <a:gd name="connsiteX2" fmla="*/ 3886200 w 3980329"/>
              <a:gd name="connsiteY2" fmla="*/ 5611906 h 5728260"/>
              <a:gd name="connsiteX3" fmla="*/ 0 w 3980329"/>
              <a:gd name="connsiteY3" fmla="*/ 5611906 h 5728260"/>
              <a:gd name="connsiteX4" fmla="*/ 0 w 3980329"/>
              <a:gd name="connsiteY4" fmla="*/ 125506 h 5728260"/>
              <a:gd name="connsiteX0" fmla="*/ 0 w 3980329"/>
              <a:gd name="connsiteY0" fmla="*/ 125506 h 5728260"/>
              <a:gd name="connsiteX1" fmla="*/ 3886200 w 3980329"/>
              <a:gd name="connsiteY1" fmla="*/ 125506 h 5728260"/>
              <a:gd name="connsiteX2" fmla="*/ 3886200 w 3980329"/>
              <a:gd name="connsiteY2" fmla="*/ 5611906 h 5728260"/>
              <a:gd name="connsiteX3" fmla="*/ 0 w 3980329"/>
              <a:gd name="connsiteY3" fmla="*/ 5611906 h 5728260"/>
              <a:gd name="connsiteX4" fmla="*/ 0 w 3980329"/>
              <a:gd name="connsiteY4" fmla="*/ 125506 h 5728260"/>
              <a:gd name="connsiteX0" fmla="*/ 134471 w 4114800"/>
              <a:gd name="connsiteY0" fmla="*/ 125506 h 5728260"/>
              <a:gd name="connsiteX1" fmla="*/ 4020671 w 4114800"/>
              <a:gd name="connsiteY1" fmla="*/ 125506 h 5728260"/>
              <a:gd name="connsiteX2" fmla="*/ 4020671 w 4114800"/>
              <a:gd name="connsiteY2" fmla="*/ 5611906 h 5728260"/>
              <a:gd name="connsiteX3" fmla="*/ 134471 w 4114800"/>
              <a:gd name="connsiteY3" fmla="*/ 5611906 h 5728260"/>
              <a:gd name="connsiteX4" fmla="*/ 134471 w 4114800"/>
              <a:gd name="connsiteY4" fmla="*/ 125506 h 5728260"/>
              <a:gd name="connsiteX0" fmla="*/ 134471 w 4114800"/>
              <a:gd name="connsiteY0" fmla="*/ 125506 h 5728260"/>
              <a:gd name="connsiteX1" fmla="*/ 4020671 w 4114800"/>
              <a:gd name="connsiteY1" fmla="*/ 125506 h 5728260"/>
              <a:gd name="connsiteX2" fmla="*/ 4020671 w 4114800"/>
              <a:gd name="connsiteY2" fmla="*/ 5611906 h 5728260"/>
              <a:gd name="connsiteX3" fmla="*/ 134471 w 4114800"/>
              <a:gd name="connsiteY3" fmla="*/ 5611906 h 5728260"/>
              <a:gd name="connsiteX4" fmla="*/ 134471 w 4114800"/>
              <a:gd name="connsiteY4" fmla="*/ 125506 h 5728260"/>
              <a:gd name="connsiteX0" fmla="*/ 134471 w 4114800"/>
              <a:gd name="connsiteY0" fmla="*/ 125506 h 5728260"/>
              <a:gd name="connsiteX1" fmla="*/ 4020671 w 4114800"/>
              <a:gd name="connsiteY1" fmla="*/ 125506 h 5728260"/>
              <a:gd name="connsiteX2" fmla="*/ 4020671 w 4114800"/>
              <a:gd name="connsiteY2" fmla="*/ 5611906 h 5728260"/>
              <a:gd name="connsiteX3" fmla="*/ 134471 w 4114800"/>
              <a:gd name="connsiteY3" fmla="*/ 5611906 h 5728260"/>
              <a:gd name="connsiteX4" fmla="*/ 134471 w 4114800"/>
              <a:gd name="connsiteY4" fmla="*/ 125506 h 5728260"/>
              <a:gd name="connsiteX0" fmla="*/ 134471 w 4114800"/>
              <a:gd name="connsiteY0" fmla="*/ 125506 h 5728260"/>
              <a:gd name="connsiteX1" fmla="*/ 4020671 w 4114800"/>
              <a:gd name="connsiteY1" fmla="*/ 125506 h 5728260"/>
              <a:gd name="connsiteX2" fmla="*/ 4020671 w 4114800"/>
              <a:gd name="connsiteY2" fmla="*/ 5611906 h 5728260"/>
              <a:gd name="connsiteX3" fmla="*/ 134471 w 4114800"/>
              <a:gd name="connsiteY3" fmla="*/ 5611906 h 5728260"/>
              <a:gd name="connsiteX4" fmla="*/ 134471 w 4114800"/>
              <a:gd name="connsiteY4" fmla="*/ 125506 h 572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0" h="5728260">
                <a:moveTo>
                  <a:pt x="134471" y="125506"/>
                </a:moveTo>
                <a:cubicBezTo>
                  <a:pt x="1456765" y="327212"/>
                  <a:pt x="2770095" y="0"/>
                  <a:pt x="4020671" y="125506"/>
                </a:cubicBezTo>
                <a:cubicBezTo>
                  <a:pt x="4114800" y="1963271"/>
                  <a:pt x="3859306" y="3756212"/>
                  <a:pt x="4020671" y="5611906"/>
                </a:cubicBezTo>
                <a:cubicBezTo>
                  <a:pt x="2792506" y="5459319"/>
                  <a:pt x="1425389" y="5728260"/>
                  <a:pt x="134471" y="5611906"/>
                </a:cubicBezTo>
                <a:cubicBezTo>
                  <a:pt x="0" y="3818965"/>
                  <a:pt x="313765" y="1963271"/>
                  <a:pt x="134471" y="125506"/>
                </a:cubicBezTo>
                <a:close/>
              </a:path>
            </a:pathLst>
          </a:custGeom>
          <a:gradFill>
            <a:gsLst>
              <a:gs pos="25000">
                <a:schemeClr val="tx1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morning" dir="t"/>
          </a:scene3d>
          <a:sp3d>
            <a:bevelT w="25400" h="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kern="1200">
              <a:solidFill>
                <a:prstClr val="white"/>
              </a:solidFill>
              <a:latin typeface="Garamond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9" y="76200"/>
            <a:ext cx="6803679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7360" y="2590799"/>
            <a:ext cx="3063240" cy="35353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9638" y="2590799"/>
            <a:ext cx="3063240" cy="35353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0"/>
            <a:endParaRPr lang="en-GB" sz="1000" b="1" kern="1200">
              <a:solidFill>
                <a:prstClr val="black">
                  <a:lumMod val="75000"/>
                  <a:lumOff val="25000"/>
                  <a:alpha val="40000"/>
                </a:prstClr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endParaRPr lang="en-GB" sz="1000" b="1" kern="1200">
              <a:solidFill>
                <a:prstClr val="black">
                  <a:lumMod val="75000"/>
                  <a:lumOff val="25000"/>
                  <a:alpha val="40000"/>
                </a:prstClr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6652B35-718D-4E28-AFEB-B694A3B357E8}" type="slidenum">
              <a:rPr lang="en-US" sz="2800" b="1" kern="1200">
                <a:solidFill>
                  <a:prstClr val="black">
                    <a:lumMod val="75000"/>
                    <a:lumOff val="25000"/>
                    <a:alpha val="40000"/>
                  </a:prstClr>
                </a:solidFill>
                <a:latin typeface="Trebuchet MS"/>
                <a:ea typeface="+mn-ea"/>
                <a:cs typeface="+mn-cs"/>
              </a:rPr>
              <a:pPr algn="r" rtl="0"/>
              <a:t>‹#›</a:t>
            </a:fld>
            <a:endParaRPr lang="en-US" sz="2800" b="1" kern="1200">
              <a:solidFill>
                <a:prstClr val="black">
                  <a:lumMod val="75000"/>
                  <a:lumOff val="25000"/>
                  <a:alpha val="40000"/>
                </a:prstClr>
              </a:solidFill>
              <a:latin typeface="Trebuchet MS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0"/>
            <a:endParaRPr lang="en-GB" sz="1000" b="1" kern="1200">
              <a:solidFill>
                <a:prstClr val="black">
                  <a:lumMod val="75000"/>
                  <a:lumOff val="25000"/>
                  <a:alpha val="40000"/>
                </a:prstClr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endParaRPr lang="en-GB" sz="1000" b="1" kern="1200">
              <a:solidFill>
                <a:prstClr val="black">
                  <a:lumMod val="75000"/>
                  <a:lumOff val="25000"/>
                  <a:alpha val="40000"/>
                </a:prstClr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6652B35-718D-4E28-AFEB-B694A3B357E8}" type="slidenum">
              <a:rPr lang="en-US" sz="2800" b="1" kern="1200">
                <a:solidFill>
                  <a:prstClr val="black">
                    <a:lumMod val="75000"/>
                    <a:lumOff val="25000"/>
                    <a:alpha val="40000"/>
                  </a:prstClr>
                </a:solidFill>
                <a:latin typeface="Trebuchet MS"/>
                <a:ea typeface="+mn-ea"/>
                <a:cs typeface="+mn-cs"/>
              </a:rPr>
              <a:pPr algn="r" rtl="0"/>
              <a:t>‹#›</a:t>
            </a:fld>
            <a:endParaRPr lang="en-US" sz="2800" b="1" kern="1200" dirty="0">
              <a:solidFill>
                <a:prstClr val="black">
                  <a:lumMod val="75000"/>
                  <a:lumOff val="25000"/>
                  <a:alpha val="40000"/>
                </a:prstClr>
              </a:solidFill>
              <a:latin typeface="Trebuchet MS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339001" y="5311513"/>
            <a:ext cx="1837944" cy="1533602"/>
            <a:chOff x="7339001" y="5311513"/>
            <a:chExt cx="1837944" cy="1533602"/>
          </a:xfrm>
        </p:grpSpPr>
        <p:sp>
          <p:nvSpPr>
            <p:cNvPr id="7" name="Freeform 6"/>
            <p:cNvSpPr>
              <a:spLocks noChangeAspect="1"/>
            </p:cNvSpPr>
            <p:nvPr/>
          </p:nvSpPr>
          <p:spPr>
            <a:xfrm rot="6563566" flipH="1" flipV="1">
              <a:off x="7456882" y="5810852"/>
              <a:ext cx="916382" cy="1152144"/>
            </a:xfrm>
            <a:custGeom>
              <a:avLst/>
              <a:gdLst>
                <a:gd name="connsiteX0" fmla="*/ 0 w 3657600"/>
                <a:gd name="connsiteY0" fmla="*/ 685800 h 1371600"/>
                <a:gd name="connsiteX1" fmla="*/ 1186667 w 3657600"/>
                <a:gd name="connsiteY1" fmla="*/ 43667 h 1371600"/>
                <a:gd name="connsiteX2" fmla="*/ 1828801 w 3657600"/>
                <a:gd name="connsiteY2" fmla="*/ 2 h 1371600"/>
                <a:gd name="connsiteX3" fmla="*/ 2470936 w 3657600"/>
                <a:gd name="connsiteY3" fmla="*/ 43668 h 1371600"/>
                <a:gd name="connsiteX4" fmla="*/ 3657600 w 3657600"/>
                <a:gd name="connsiteY4" fmla="*/ 685806 h 1371600"/>
                <a:gd name="connsiteX5" fmla="*/ 2470934 w 3657600"/>
                <a:gd name="connsiteY5" fmla="*/ 1327941 h 1371600"/>
                <a:gd name="connsiteX6" fmla="*/ 1828799 w 3657600"/>
                <a:gd name="connsiteY6" fmla="*/ 1371606 h 1371600"/>
                <a:gd name="connsiteX7" fmla="*/ 1186664 w 3657600"/>
                <a:gd name="connsiteY7" fmla="*/ 1327940 h 1371600"/>
                <a:gd name="connsiteX8" fmla="*/ 0 w 3657600"/>
                <a:gd name="connsiteY8" fmla="*/ 685803 h 1371600"/>
                <a:gd name="connsiteX9" fmla="*/ 0 w 3657600"/>
                <a:gd name="connsiteY9" fmla="*/ 685800 h 1371600"/>
                <a:gd name="connsiteX0" fmla="*/ 3 w 3672351"/>
                <a:gd name="connsiteY0" fmla="*/ 761447 h 1447253"/>
                <a:gd name="connsiteX1" fmla="*/ 1186670 w 3672351"/>
                <a:gd name="connsiteY1" fmla="*/ 119314 h 1447253"/>
                <a:gd name="connsiteX2" fmla="*/ 1828804 w 3672351"/>
                <a:gd name="connsiteY2" fmla="*/ 75649 h 1447253"/>
                <a:gd name="connsiteX3" fmla="*/ 2470939 w 3672351"/>
                <a:gd name="connsiteY3" fmla="*/ 119315 h 1447253"/>
                <a:gd name="connsiteX4" fmla="*/ 2559427 w 3672351"/>
                <a:gd name="connsiteY4" fmla="*/ 107023 h 1447253"/>
                <a:gd name="connsiteX5" fmla="*/ 3657603 w 3672351"/>
                <a:gd name="connsiteY5" fmla="*/ 761453 h 1447253"/>
                <a:gd name="connsiteX6" fmla="*/ 2470937 w 3672351"/>
                <a:gd name="connsiteY6" fmla="*/ 1403588 h 1447253"/>
                <a:gd name="connsiteX7" fmla="*/ 1828802 w 3672351"/>
                <a:gd name="connsiteY7" fmla="*/ 1447253 h 1447253"/>
                <a:gd name="connsiteX8" fmla="*/ 1186667 w 3672351"/>
                <a:gd name="connsiteY8" fmla="*/ 1403587 h 1447253"/>
                <a:gd name="connsiteX9" fmla="*/ 3 w 3672351"/>
                <a:gd name="connsiteY9" fmla="*/ 761450 h 1447253"/>
                <a:gd name="connsiteX10" fmla="*/ 3 w 3672351"/>
                <a:gd name="connsiteY10" fmla="*/ 761447 h 1447253"/>
                <a:gd name="connsiteX0" fmla="*/ 3 w 3672351"/>
                <a:gd name="connsiteY0" fmla="*/ 761447 h 1447253"/>
                <a:gd name="connsiteX1" fmla="*/ 1186670 w 3672351"/>
                <a:gd name="connsiteY1" fmla="*/ 119314 h 1447253"/>
                <a:gd name="connsiteX2" fmla="*/ 1828804 w 3672351"/>
                <a:gd name="connsiteY2" fmla="*/ 75649 h 1447253"/>
                <a:gd name="connsiteX3" fmla="*/ 2470939 w 3672351"/>
                <a:gd name="connsiteY3" fmla="*/ 119315 h 1447253"/>
                <a:gd name="connsiteX4" fmla="*/ 2559427 w 3672351"/>
                <a:gd name="connsiteY4" fmla="*/ 107023 h 1447253"/>
                <a:gd name="connsiteX5" fmla="*/ 3657603 w 3672351"/>
                <a:gd name="connsiteY5" fmla="*/ 761453 h 1447253"/>
                <a:gd name="connsiteX6" fmla="*/ 2470937 w 3672351"/>
                <a:gd name="connsiteY6" fmla="*/ 1403588 h 1447253"/>
                <a:gd name="connsiteX7" fmla="*/ 1828802 w 3672351"/>
                <a:gd name="connsiteY7" fmla="*/ 1447253 h 1447253"/>
                <a:gd name="connsiteX8" fmla="*/ 1186667 w 3672351"/>
                <a:gd name="connsiteY8" fmla="*/ 1403587 h 1447253"/>
                <a:gd name="connsiteX9" fmla="*/ 3 w 3672351"/>
                <a:gd name="connsiteY9" fmla="*/ 761450 h 1447253"/>
                <a:gd name="connsiteX10" fmla="*/ 3 w 3672351"/>
                <a:gd name="connsiteY10" fmla="*/ 761447 h 1447253"/>
                <a:gd name="connsiteX0" fmla="*/ 3 w 3672351"/>
                <a:gd name="connsiteY0" fmla="*/ 685798 h 2004163"/>
                <a:gd name="connsiteX1" fmla="*/ 1186670 w 3672351"/>
                <a:gd name="connsiteY1" fmla="*/ 43665 h 2004163"/>
                <a:gd name="connsiteX2" fmla="*/ 1828804 w 3672351"/>
                <a:gd name="connsiteY2" fmla="*/ 0 h 2004163"/>
                <a:gd name="connsiteX3" fmla="*/ 2470939 w 3672351"/>
                <a:gd name="connsiteY3" fmla="*/ 43666 h 2004163"/>
                <a:gd name="connsiteX4" fmla="*/ 2559427 w 3672351"/>
                <a:gd name="connsiteY4" fmla="*/ 31374 h 2004163"/>
                <a:gd name="connsiteX5" fmla="*/ 3657603 w 3672351"/>
                <a:gd name="connsiteY5" fmla="*/ 685804 h 2004163"/>
                <a:gd name="connsiteX6" fmla="*/ 2470937 w 3672351"/>
                <a:gd name="connsiteY6" fmla="*/ 1327939 h 2004163"/>
                <a:gd name="connsiteX7" fmla="*/ 1828802 w 3672351"/>
                <a:gd name="connsiteY7" fmla="*/ 1371604 h 2004163"/>
                <a:gd name="connsiteX8" fmla="*/ 1186667 w 3672351"/>
                <a:gd name="connsiteY8" fmla="*/ 1327938 h 2004163"/>
                <a:gd name="connsiteX9" fmla="*/ 3 w 3672351"/>
                <a:gd name="connsiteY9" fmla="*/ 685801 h 2004163"/>
                <a:gd name="connsiteX10" fmla="*/ 3 w 3672351"/>
                <a:gd name="connsiteY10" fmla="*/ 685798 h 2004163"/>
                <a:gd name="connsiteX0" fmla="*/ 3 w 3657603"/>
                <a:gd name="connsiteY0" fmla="*/ 756433 h 1442239"/>
                <a:gd name="connsiteX1" fmla="*/ 1186670 w 3657603"/>
                <a:gd name="connsiteY1" fmla="*/ 114300 h 1442239"/>
                <a:gd name="connsiteX2" fmla="*/ 1828804 w 3657603"/>
                <a:gd name="connsiteY2" fmla="*/ 70635 h 1442239"/>
                <a:gd name="connsiteX3" fmla="*/ 2470939 w 3657603"/>
                <a:gd name="connsiteY3" fmla="*/ 114301 h 1442239"/>
                <a:gd name="connsiteX4" fmla="*/ 3657603 w 3657603"/>
                <a:gd name="connsiteY4" fmla="*/ 756439 h 1442239"/>
                <a:gd name="connsiteX5" fmla="*/ 2470937 w 3657603"/>
                <a:gd name="connsiteY5" fmla="*/ 1398574 h 1442239"/>
                <a:gd name="connsiteX6" fmla="*/ 1828802 w 3657603"/>
                <a:gd name="connsiteY6" fmla="*/ 1442239 h 1442239"/>
                <a:gd name="connsiteX7" fmla="*/ 1186667 w 3657603"/>
                <a:gd name="connsiteY7" fmla="*/ 1398573 h 1442239"/>
                <a:gd name="connsiteX8" fmla="*/ 3 w 3657603"/>
                <a:gd name="connsiteY8" fmla="*/ 756436 h 1442239"/>
                <a:gd name="connsiteX9" fmla="*/ 3 w 3657603"/>
                <a:gd name="connsiteY9" fmla="*/ 756433 h 1442239"/>
                <a:gd name="connsiteX0" fmla="*/ 527758 w 4185358"/>
                <a:gd name="connsiteY0" fmla="*/ 756433 h 1442239"/>
                <a:gd name="connsiteX1" fmla="*/ 1714425 w 4185358"/>
                <a:gd name="connsiteY1" fmla="*/ 114300 h 1442239"/>
                <a:gd name="connsiteX2" fmla="*/ 2356559 w 4185358"/>
                <a:gd name="connsiteY2" fmla="*/ 70635 h 1442239"/>
                <a:gd name="connsiteX3" fmla="*/ 2998694 w 4185358"/>
                <a:gd name="connsiteY3" fmla="*/ 114301 h 1442239"/>
                <a:gd name="connsiteX4" fmla="*/ 4185358 w 4185358"/>
                <a:gd name="connsiteY4" fmla="*/ 756439 h 1442239"/>
                <a:gd name="connsiteX5" fmla="*/ 2998692 w 4185358"/>
                <a:gd name="connsiteY5" fmla="*/ 1398574 h 1442239"/>
                <a:gd name="connsiteX6" fmla="*/ 2356557 w 4185358"/>
                <a:gd name="connsiteY6" fmla="*/ 1442239 h 1442239"/>
                <a:gd name="connsiteX7" fmla="*/ 1714422 w 4185358"/>
                <a:gd name="connsiteY7" fmla="*/ 1398573 h 1442239"/>
                <a:gd name="connsiteX8" fmla="*/ 527758 w 4185358"/>
                <a:gd name="connsiteY8" fmla="*/ 756436 h 1442239"/>
                <a:gd name="connsiteX9" fmla="*/ 527758 w 4185358"/>
                <a:gd name="connsiteY9" fmla="*/ 756433 h 1442239"/>
                <a:gd name="connsiteX0" fmla="*/ 527758 w 4185358"/>
                <a:gd name="connsiteY0" fmla="*/ 685798 h 1731271"/>
                <a:gd name="connsiteX1" fmla="*/ 1714425 w 4185358"/>
                <a:gd name="connsiteY1" fmla="*/ 43665 h 1731271"/>
                <a:gd name="connsiteX2" fmla="*/ 2356559 w 4185358"/>
                <a:gd name="connsiteY2" fmla="*/ 0 h 1731271"/>
                <a:gd name="connsiteX3" fmla="*/ 2998694 w 4185358"/>
                <a:gd name="connsiteY3" fmla="*/ 43666 h 1731271"/>
                <a:gd name="connsiteX4" fmla="*/ 4185358 w 4185358"/>
                <a:gd name="connsiteY4" fmla="*/ 685804 h 1731271"/>
                <a:gd name="connsiteX5" fmla="*/ 2998692 w 4185358"/>
                <a:gd name="connsiteY5" fmla="*/ 1327939 h 1731271"/>
                <a:gd name="connsiteX6" fmla="*/ 2356557 w 4185358"/>
                <a:gd name="connsiteY6" fmla="*/ 1371604 h 1731271"/>
                <a:gd name="connsiteX7" fmla="*/ 1714422 w 4185358"/>
                <a:gd name="connsiteY7" fmla="*/ 1327938 h 1731271"/>
                <a:gd name="connsiteX8" fmla="*/ 527758 w 4185358"/>
                <a:gd name="connsiteY8" fmla="*/ 685801 h 1731271"/>
                <a:gd name="connsiteX9" fmla="*/ 527758 w 4185358"/>
                <a:gd name="connsiteY9" fmla="*/ 685798 h 1731271"/>
                <a:gd name="connsiteX0" fmla="*/ 1174716 w 4832316"/>
                <a:gd name="connsiteY0" fmla="*/ 685798 h 2451847"/>
                <a:gd name="connsiteX1" fmla="*/ 2361383 w 4832316"/>
                <a:gd name="connsiteY1" fmla="*/ 43665 h 2451847"/>
                <a:gd name="connsiteX2" fmla="*/ 3003517 w 4832316"/>
                <a:gd name="connsiteY2" fmla="*/ 0 h 2451847"/>
                <a:gd name="connsiteX3" fmla="*/ 3645652 w 4832316"/>
                <a:gd name="connsiteY3" fmla="*/ 43666 h 2451847"/>
                <a:gd name="connsiteX4" fmla="*/ 4832316 w 4832316"/>
                <a:gd name="connsiteY4" fmla="*/ 685804 h 2451847"/>
                <a:gd name="connsiteX5" fmla="*/ 3645650 w 4832316"/>
                <a:gd name="connsiteY5" fmla="*/ 1327939 h 2451847"/>
                <a:gd name="connsiteX6" fmla="*/ 3003515 w 4832316"/>
                <a:gd name="connsiteY6" fmla="*/ 1371604 h 2451847"/>
                <a:gd name="connsiteX7" fmla="*/ 2361380 w 4832316"/>
                <a:gd name="connsiteY7" fmla="*/ 1327938 h 2451847"/>
                <a:gd name="connsiteX8" fmla="*/ 1174716 w 4832316"/>
                <a:gd name="connsiteY8" fmla="*/ 685801 h 2451847"/>
                <a:gd name="connsiteX9" fmla="*/ 1174716 w 4832316"/>
                <a:gd name="connsiteY9" fmla="*/ 685798 h 2451847"/>
                <a:gd name="connsiteX0" fmla="*/ 1174716 w 5193374"/>
                <a:gd name="connsiteY0" fmla="*/ 685798 h 2451847"/>
                <a:gd name="connsiteX1" fmla="*/ 2361383 w 5193374"/>
                <a:gd name="connsiteY1" fmla="*/ 43665 h 2451847"/>
                <a:gd name="connsiteX2" fmla="*/ 3003517 w 5193374"/>
                <a:gd name="connsiteY2" fmla="*/ 0 h 2451847"/>
                <a:gd name="connsiteX3" fmla="*/ 3645652 w 5193374"/>
                <a:gd name="connsiteY3" fmla="*/ 43666 h 2451847"/>
                <a:gd name="connsiteX4" fmla="*/ 4832316 w 5193374"/>
                <a:gd name="connsiteY4" fmla="*/ 685804 h 2451847"/>
                <a:gd name="connsiteX5" fmla="*/ 3645650 w 5193374"/>
                <a:gd name="connsiteY5" fmla="*/ 1327939 h 2451847"/>
                <a:gd name="connsiteX6" fmla="*/ 3003515 w 5193374"/>
                <a:gd name="connsiteY6" fmla="*/ 1371604 h 2451847"/>
                <a:gd name="connsiteX7" fmla="*/ 2361380 w 5193374"/>
                <a:gd name="connsiteY7" fmla="*/ 1327938 h 2451847"/>
                <a:gd name="connsiteX8" fmla="*/ 1174716 w 5193374"/>
                <a:gd name="connsiteY8" fmla="*/ 685801 h 2451847"/>
                <a:gd name="connsiteX9" fmla="*/ 1174716 w 5193374"/>
                <a:gd name="connsiteY9" fmla="*/ 685798 h 2451847"/>
                <a:gd name="connsiteX0" fmla="*/ 1174716 w 5193374"/>
                <a:gd name="connsiteY0" fmla="*/ 685798 h 3407194"/>
                <a:gd name="connsiteX1" fmla="*/ 2361383 w 5193374"/>
                <a:gd name="connsiteY1" fmla="*/ 43665 h 3407194"/>
                <a:gd name="connsiteX2" fmla="*/ 3003517 w 5193374"/>
                <a:gd name="connsiteY2" fmla="*/ 0 h 3407194"/>
                <a:gd name="connsiteX3" fmla="*/ 3645652 w 5193374"/>
                <a:gd name="connsiteY3" fmla="*/ 43666 h 3407194"/>
                <a:gd name="connsiteX4" fmla="*/ 4832316 w 5193374"/>
                <a:gd name="connsiteY4" fmla="*/ 685804 h 3407194"/>
                <a:gd name="connsiteX5" fmla="*/ 3645650 w 5193374"/>
                <a:gd name="connsiteY5" fmla="*/ 1327939 h 3407194"/>
                <a:gd name="connsiteX6" fmla="*/ 3003515 w 5193374"/>
                <a:gd name="connsiteY6" fmla="*/ 1371604 h 3407194"/>
                <a:gd name="connsiteX7" fmla="*/ 2361380 w 5193374"/>
                <a:gd name="connsiteY7" fmla="*/ 1327938 h 3407194"/>
                <a:gd name="connsiteX8" fmla="*/ 1174716 w 5193374"/>
                <a:gd name="connsiteY8" fmla="*/ 685801 h 3407194"/>
                <a:gd name="connsiteX9" fmla="*/ 1174716 w 5193374"/>
                <a:gd name="connsiteY9" fmla="*/ 685798 h 3407194"/>
                <a:gd name="connsiteX0" fmla="*/ 1174716 w 5193374"/>
                <a:gd name="connsiteY0" fmla="*/ 960216 h 3681612"/>
                <a:gd name="connsiteX1" fmla="*/ 2361383 w 5193374"/>
                <a:gd name="connsiteY1" fmla="*/ 318083 h 3681612"/>
                <a:gd name="connsiteX2" fmla="*/ 3003517 w 5193374"/>
                <a:gd name="connsiteY2" fmla="*/ 274418 h 3681612"/>
                <a:gd name="connsiteX3" fmla="*/ 3645652 w 5193374"/>
                <a:gd name="connsiteY3" fmla="*/ 318084 h 3681612"/>
                <a:gd name="connsiteX4" fmla="*/ 4832316 w 5193374"/>
                <a:gd name="connsiteY4" fmla="*/ 960222 h 3681612"/>
                <a:gd name="connsiteX5" fmla="*/ 3645650 w 5193374"/>
                <a:gd name="connsiteY5" fmla="*/ 1602357 h 3681612"/>
                <a:gd name="connsiteX6" fmla="*/ 3003515 w 5193374"/>
                <a:gd name="connsiteY6" fmla="*/ 1646022 h 3681612"/>
                <a:gd name="connsiteX7" fmla="*/ 2361380 w 5193374"/>
                <a:gd name="connsiteY7" fmla="*/ 1602356 h 3681612"/>
                <a:gd name="connsiteX8" fmla="*/ 1174716 w 5193374"/>
                <a:gd name="connsiteY8" fmla="*/ 960219 h 3681612"/>
                <a:gd name="connsiteX9" fmla="*/ 1174716 w 5193374"/>
                <a:gd name="connsiteY9" fmla="*/ 960216 h 3681612"/>
                <a:gd name="connsiteX0" fmla="*/ 1174716 w 5193374"/>
                <a:gd name="connsiteY0" fmla="*/ 960216 h 3681612"/>
                <a:gd name="connsiteX1" fmla="*/ 2361383 w 5193374"/>
                <a:gd name="connsiteY1" fmla="*/ 318083 h 3681612"/>
                <a:gd name="connsiteX2" fmla="*/ 3003517 w 5193374"/>
                <a:gd name="connsiteY2" fmla="*/ 274418 h 3681612"/>
                <a:gd name="connsiteX3" fmla="*/ 3645652 w 5193374"/>
                <a:gd name="connsiteY3" fmla="*/ 318084 h 3681612"/>
                <a:gd name="connsiteX4" fmla="*/ 4832316 w 5193374"/>
                <a:gd name="connsiteY4" fmla="*/ 960222 h 3681612"/>
                <a:gd name="connsiteX5" fmla="*/ 3645650 w 5193374"/>
                <a:gd name="connsiteY5" fmla="*/ 1602357 h 3681612"/>
                <a:gd name="connsiteX6" fmla="*/ 3003515 w 5193374"/>
                <a:gd name="connsiteY6" fmla="*/ 1646022 h 3681612"/>
                <a:gd name="connsiteX7" fmla="*/ 2361380 w 5193374"/>
                <a:gd name="connsiteY7" fmla="*/ 1602356 h 3681612"/>
                <a:gd name="connsiteX8" fmla="*/ 1174716 w 5193374"/>
                <a:gd name="connsiteY8" fmla="*/ 960219 h 3681612"/>
                <a:gd name="connsiteX9" fmla="*/ 1174716 w 5193374"/>
                <a:gd name="connsiteY9" fmla="*/ 960216 h 3681612"/>
                <a:gd name="connsiteX0" fmla="*/ 1174716 w 5193374"/>
                <a:gd name="connsiteY0" fmla="*/ 2033989 h 4755385"/>
                <a:gd name="connsiteX1" fmla="*/ 2361383 w 5193374"/>
                <a:gd name="connsiteY1" fmla="*/ 1391856 h 4755385"/>
                <a:gd name="connsiteX2" fmla="*/ 3003517 w 5193374"/>
                <a:gd name="connsiteY2" fmla="*/ 1348191 h 4755385"/>
                <a:gd name="connsiteX3" fmla="*/ 3645652 w 5193374"/>
                <a:gd name="connsiteY3" fmla="*/ 1391857 h 4755385"/>
                <a:gd name="connsiteX4" fmla="*/ 4832316 w 5193374"/>
                <a:gd name="connsiteY4" fmla="*/ 2033995 h 4755385"/>
                <a:gd name="connsiteX5" fmla="*/ 3645650 w 5193374"/>
                <a:gd name="connsiteY5" fmla="*/ 2676130 h 4755385"/>
                <a:gd name="connsiteX6" fmla="*/ 3003515 w 5193374"/>
                <a:gd name="connsiteY6" fmla="*/ 2719795 h 4755385"/>
                <a:gd name="connsiteX7" fmla="*/ 2361380 w 5193374"/>
                <a:gd name="connsiteY7" fmla="*/ 2676129 h 4755385"/>
                <a:gd name="connsiteX8" fmla="*/ 1174716 w 5193374"/>
                <a:gd name="connsiteY8" fmla="*/ 2033992 h 4755385"/>
                <a:gd name="connsiteX9" fmla="*/ 1174716 w 5193374"/>
                <a:gd name="connsiteY9" fmla="*/ 2033989 h 4755385"/>
                <a:gd name="connsiteX0" fmla="*/ 1174716 w 4832316"/>
                <a:gd name="connsiteY0" fmla="*/ 2033989 h 4755385"/>
                <a:gd name="connsiteX1" fmla="*/ 2361383 w 4832316"/>
                <a:gd name="connsiteY1" fmla="*/ 1391856 h 4755385"/>
                <a:gd name="connsiteX2" fmla="*/ 3003517 w 4832316"/>
                <a:gd name="connsiteY2" fmla="*/ 1348191 h 4755385"/>
                <a:gd name="connsiteX3" fmla="*/ 3645652 w 4832316"/>
                <a:gd name="connsiteY3" fmla="*/ 1391857 h 4755385"/>
                <a:gd name="connsiteX4" fmla="*/ 4832316 w 4832316"/>
                <a:gd name="connsiteY4" fmla="*/ 2033995 h 4755385"/>
                <a:gd name="connsiteX5" fmla="*/ 3645650 w 4832316"/>
                <a:gd name="connsiteY5" fmla="*/ 2676130 h 4755385"/>
                <a:gd name="connsiteX6" fmla="*/ 3003515 w 4832316"/>
                <a:gd name="connsiteY6" fmla="*/ 2719795 h 4755385"/>
                <a:gd name="connsiteX7" fmla="*/ 2361380 w 4832316"/>
                <a:gd name="connsiteY7" fmla="*/ 2676129 h 4755385"/>
                <a:gd name="connsiteX8" fmla="*/ 1174716 w 4832316"/>
                <a:gd name="connsiteY8" fmla="*/ 2033992 h 4755385"/>
                <a:gd name="connsiteX9" fmla="*/ 1174716 w 4832316"/>
                <a:gd name="connsiteY9" fmla="*/ 2033989 h 4755385"/>
                <a:gd name="connsiteX0" fmla="*/ 527758 w 4185358"/>
                <a:gd name="connsiteY0" fmla="*/ 2033989 h 4755385"/>
                <a:gd name="connsiteX1" fmla="*/ 1714425 w 4185358"/>
                <a:gd name="connsiteY1" fmla="*/ 1391856 h 4755385"/>
                <a:gd name="connsiteX2" fmla="*/ 2998694 w 4185358"/>
                <a:gd name="connsiteY2" fmla="*/ 1391857 h 4755385"/>
                <a:gd name="connsiteX3" fmla="*/ 4185358 w 4185358"/>
                <a:gd name="connsiteY3" fmla="*/ 2033995 h 4755385"/>
                <a:gd name="connsiteX4" fmla="*/ 2998692 w 4185358"/>
                <a:gd name="connsiteY4" fmla="*/ 2676130 h 4755385"/>
                <a:gd name="connsiteX5" fmla="*/ 2356557 w 4185358"/>
                <a:gd name="connsiteY5" fmla="*/ 2719795 h 4755385"/>
                <a:gd name="connsiteX6" fmla="*/ 1714422 w 4185358"/>
                <a:gd name="connsiteY6" fmla="*/ 2676129 h 4755385"/>
                <a:gd name="connsiteX7" fmla="*/ 527758 w 4185358"/>
                <a:gd name="connsiteY7" fmla="*/ 2033992 h 4755385"/>
                <a:gd name="connsiteX8" fmla="*/ 527758 w 4185358"/>
                <a:gd name="connsiteY8" fmla="*/ 2033989 h 4755385"/>
                <a:gd name="connsiteX0" fmla="*/ 527758 w 4185358"/>
                <a:gd name="connsiteY0" fmla="*/ 2033989 h 4406268"/>
                <a:gd name="connsiteX1" fmla="*/ 1714425 w 4185358"/>
                <a:gd name="connsiteY1" fmla="*/ 1391856 h 4406268"/>
                <a:gd name="connsiteX2" fmla="*/ 2998694 w 4185358"/>
                <a:gd name="connsiteY2" fmla="*/ 1391857 h 4406268"/>
                <a:gd name="connsiteX3" fmla="*/ 4185358 w 4185358"/>
                <a:gd name="connsiteY3" fmla="*/ 2033995 h 4406268"/>
                <a:gd name="connsiteX4" fmla="*/ 2998692 w 4185358"/>
                <a:gd name="connsiteY4" fmla="*/ 2676130 h 4406268"/>
                <a:gd name="connsiteX5" fmla="*/ 2356557 w 4185358"/>
                <a:gd name="connsiteY5" fmla="*/ 2719795 h 4406268"/>
                <a:gd name="connsiteX6" fmla="*/ 1714422 w 4185358"/>
                <a:gd name="connsiteY6" fmla="*/ 2676129 h 4406268"/>
                <a:gd name="connsiteX7" fmla="*/ 527758 w 4185358"/>
                <a:gd name="connsiteY7" fmla="*/ 2033992 h 4406268"/>
                <a:gd name="connsiteX8" fmla="*/ 527758 w 4185358"/>
                <a:gd name="connsiteY8" fmla="*/ 2033989 h 4406268"/>
                <a:gd name="connsiteX0" fmla="*/ 527758 w 4185358"/>
                <a:gd name="connsiteY0" fmla="*/ 2033989 h 4406268"/>
                <a:gd name="connsiteX1" fmla="*/ 1714425 w 4185358"/>
                <a:gd name="connsiteY1" fmla="*/ 1391856 h 4406268"/>
                <a:gd name="connsiteX2" fmla="*/ 2998694 w 4185358"/>
                <a:gd name="connsiteY2" fmla="*/ 1391857 h 4406268"/>
                <a:gd name="connsiteX3" fmla="*/ 4185358 w 4185358"/>
                <a:gd name="connsiteY3" fmla="*/ 2033995 h 4406268"/>
                <a:gd name="connsiteX4" fmla="*/ 2998692 w 4185358"/>
                <a:gd name="connsiteY4" fmla="*/ 2676130 h 4406268"/>
                <a:gd name="connsiteX5" fmla="*/ 2356557 w 4185358"/>
                <a:gd name="connsiteY5" fmla="*/ 2719795 h 4406268"/>
                <a:gd name="connsiteX6" fmla="*/ 1714422 w 4185358"/>
                <a:gd name="connsiteY6" fmla="*/ 2676129 h 4406268"/>
                <a:gd name="connsiteX7" fmla="*/ 527758 w 4185358"/>
                <a:gd name="connsiteY7" fmla="*/ 2033992 h 4406268"/>
                <a:gd name="connsiteX8" fmla="*/ 527758 w 4185358"/>
                <a:gd name="connsiteY8" fmla="*/ 2033989 h 4406268"/>
                <a:gd name="connsiteX0" fmla="*/ 527758 w 4678417"/>
                <a:gd name="connsiteY0" fmla="*/ 2033989 h 5080997"/>
                <a:gd name="connsiteX1" fmla="*/ 1714425 w 4678417"/>
                <a:gd name="connsiteY1" fmla="*/ 1391856 h 5080997"/>
                <a:gd name="connsiteX2" fmla="*/ 2998694 w 4678417"/>
                <a:gd name="connsiteY2" fmla="*/ 1391857 h 5080997"/>
                <a:gd name="connsiteX3" fmla="*/ 4185358 w 4678417"/>
                <a:gd name="connsiteY3" fmla="*/ 2033995 h 5080997"/>
                <a:gd name="connsiteX4" fmla="*/ 2998692 w 4678417"/>
                <a:gd name="connsiteY4" fmla="*/ 2676130 h 5080997"/>
                <a:gd name="connsiteX5" fmla="*/ 2356557 w 4678417"/>
                <a:gd name="connsiteY5" fmla="*/ 2719795 h 5080997"/>
                <a:gd name="connsiteX6" fmla="*/ 1714422 w 4678417"/>
                <a:gd name="connsiteY6" fmla="*/ 2676129 h 5080997"/>
                <a:gd name="connsiteX7" fmla="*/ 527758 w 4678417"/>
                <a:gd name="connsiteY7" fmla="*/ 2033992 h 5080997"/>
                <a:gd name="connsiteX8" fmla="*/ 527758 w 4678417"/>
                <a:gd name="connsiteY8" fmla="*/ 2033989 h 5080997"/>
                <a:gd name="connsiteX0" fmla="*/ 527758 w 4678417"/>
                <a:gd name="connsiteY0" fmla="*/ 2033989 h 5080997"/>
                <a:gd name="connsiteX1" fmla="*/ 1714425 w 4678417"/>
                <a:gd name="connsiteY1" fmla="*/ 1391856 h 5080997"/>
                <a:gd name="connsiteX2" fmla="*/ 2998694 w 4678417"/>
                <a:gd name="connsiteY2" fmla="*/ 1391857 h 5080997"/>
                <a:gd name="connsiteX3" fmla="*/ 4185358 w 4678417"/>
                <a:gd name="connsiteY3" fmla="*/ 2033995 h 5080997"/>
                <a:gd name="connsiteX4" fmla="*/ 2998692 w 4678417"/>
                <a:gd name="connsiteY4" fmla="*/ 2676130 h 5080997"/>
                <a:gd name="connsiteX5" fmla="*/ 2356557 w 4678417"/>
                <a:gd name="connsiteY5" fmla="*/ 2719795 h 5080997"/>
                <a:gd name="connsiteX6" fmla="*/ 1714422 w 4678417"/>
                <a:gd name="connsiteY6" fmla="*/ 2676129 h 5080997"/>
                <a:gd name="connsiteX7" fmla="*/ 527758 w 4678417"/>
                <a:gd name="connsiteY7" fmla="*/ 2033992 h 5080997"/>
                <a:gd name="connsiteX8" fmla="*/ 527758 w 4678417"/>
                <a:gd name="connsiteY8" fmla="*/ 2033989 h 5080997"/>
                <a:gd name="connsiteX0" fmla="*/ 527758 w 4678417"/>
                <a:gd name="connsiteY0" fmla="*/ 2033989 h 5080997"/>
                <a:gd name="connsiteX1" fmla="*/ 1714425 w 4678417"/>
                <a:gd name="connsiteY1" fmla="*/ 1391856 h 5080997"/>
                <a:gd name="connsiteX2" fmla="*/ 2998694 w 4678417"/>
                <a:gd name="connsiteY2" fmla="*/ 1391857 h 5080997"/>
                <a:gd name="connsiteX3" fmla="*/ 4185358 w 4678417"/>
                <a:gd name="connsiteY3" fmla="*/ 2033995 h 5080997"/>
                <a:gd name="connsiteX4" fmla="*/ 2998692 w 4678417"/>
                <a:gd name="connsiteY4" fmla="*/ 2676130 h 5080997"/>
                <a:gd name="connsiteX5" fmla="*/ 2356557 w 4678417"/>
                <a:gd name="connsiteY5" fmla="*/ 2719795 h 5080997"/>
                <a:gd name="connsiteX6" fmla="*/ 1714422 w 4678417"/>
                <a:gd name="connsiteY6" fmla="*/ 2676129 h 5080997"/>
                <a:gd name="connsiteX7" fmla="*/ 527758 w 4678417"/>
                <a:gd name="connsiteY7" fmla="*/ 2033992 h 5080997"/>
                <a:gd name="connsiteX8" fmla="*/ 527758 w 4678417"/>
                <a:gd name="connsiteY8" fmla="*/ 2033989 h 5080997"/>
                <a:gd name="connsiteX0" fmla="*/ 3 w 4150662"/>
                <a:gd name="connsiteY0" fmla="*/ 2033989 h 5080997"/>
                <a:gd name="connsiteX1" fmla="*/ 1186670 w 4150662"/>
                <a:gd name="connsiteY1" fmla="*/ 1391856 h 5080997"/>
                <a:gd name="connsiteX2" fmla="*/ 2470939 w 4150662"/>
                <a:gd name="connsiteY2" fmla="*/ 1391857 h 5080997"/>
                <a:gd name="connsiteX3" fmla="*/ 3657603 w 4150662"/>
                <a:gd name="connsiteY3" fmla="*/ 2033995 h 5080997"/>
                <a:gd name="connsiteX4" fmla="*/ 2470937 w 4150662"/>
                <a:gd name="connsiteY4" fmla="*/ 2676130 h 5080997"/>
                <a:gd name="connsiteX5" fmla="*/ 1828802 w 4150662"/>
                <a:gd name="connsiteY5" fmla="*/ 2719795 h 5080997"/>
                <a:gd name="connsiteX6" fmla="*/ 1186667 w 4150662"/>
                <a:gd name="connsiteY6" fmla="*/ 2676129 h 5080997"/>
                <a:gd name="connsiteX7" fmla="*/ 3 w 4150662"/>
                <a:gd name="connsiteY7" fmla="*/ 2033992 h 5080997"/>
                <a:gd name="connsiteX8" fmla="*/ 3 w 4150662"/>
                <a:gd name="connsiteY8" fmla="*/ 2033989 h 5080997"/>
                <a:gd name="connsiteX0" fmla="*/ 3 w 3184725"/>
                <a:gd name="connsiteY0" fmla="*/ 2033989 h 3886288"/>
                <a:gd name="connsiteX1" fmla="*/ 1186670 w 3184725"/>
                <a:gd name="connsiteY1" fmla="*/ 1391856 h 3886288"/>
                <a:gd name="connsiteX2" fmla="*/ 2470939 w 3184725"/>
                <a:gd name="connsiteY2" fmla="*/ 1391857 h 3886288"/>
                <a:gd name="connsiteX3" fmla="*/ 1752603 w 3184725"/>
                <a:gd name="connsiteY3" fmla="*/ 52795 h 3886288"/>
                <a:gd name="connsiteX4" fmla="*/ 2470937 w 3184725"/>
                <a:gd name="connsiteY4" fmla="*/ 2676130 h 3886288"/>
                <a:gd name="connsiteX5" fmla="*/ 1828802 w 3184725"/>
                <a:gd name="connsiteY5" fmla="*/ 2719795 h 3886288"/>
                <a:gd name="connsiteX6" fmla="*/ 1186667 w 3184725"/>
                <a:gd name="connsiteY6" fmla="*/ 2676129 h 3886288"/>
                <a:gd name="connsiteX7" fmla="*/ 3 w 3184725"/>
                <a:gd name="connsiteY7" fmla="*/ 2033992 h 3886288"/>
                <a:gd name="connsiteX8" fmla="*/ 3 w 3184725"/>
                <a:gd name="connsiteY8" fmla="*/ 2033989 h 3886288"/>
                <a:gd name="connsiteX0" fmla="*/ 3 w 3184725"/>
                <a:gd name="connsiteY0" fmla="*/ 2033989 h 6528797"/>
                <a:gd name="connsiteX1" fmla="*/ 1186670 w 3184725"/>
                <a:gd name="connsiteY1" fmla="*/ 1391856 h 6528797"/>
                <a:gd name="connsiteX2" fmla="*/ 2470939 w 3184725"/>
                <a:gd name="connsiteY2" fmla="*/ 1391857 h 6528797"/>
                <a:gd name="connsiteX3" fmla="*/ 228603 w 3184725"/>
                <a:gd name="connsiteY3" fmla="*/ 3481795 h 6528797"/>
                <a:gd name="connsiteX4" fmla="*/ 2470937 w 3184725"/>
                <a:gd name="connsiteY4" fmla="*/ 2676130 h 6528797"/>
                <a:gd name="connsiteX5" fmla="*/ 1828802 w 3184725"/>
                <a:gd name="connsiteY5" fmla="*/ 2719795 h 6528797"/>
                <a:gd name="connsiteX6" fmla="*/ 1186667 w 3184725"/>
                <a:gd name="connsiteY6" fmla="*/ 2676129 h 6528797"/>
                <a:gd name="connsiteX7" fmla="*/ 3 w 3184725"/>
                <a:gd name="connsiteY7" fmla="*/ 2033992 h 6528797"/>
                <a:gd name="connsiteX8" fmla="*/ 3 w 3184725"/>
                <a:gd name="connsiteY8" fmla="*/ 2033989 h 6528797"/>
                <a:gd name="connsiteX0" fmla="*/ 3 w 3385339"/>
                <a:gd name="connsiteY0" fmla="*/ 2033989 h 6528797"/>
                <a:gd name="connsiteX1" fmla="*/ 1186670 w 3385339"/>
                <a:gd name="connsiteY1" fmla="*/ 1391856 h 6528797"/>
                <a:gd name="connsiteX2" fmla="*/ 3385339 w 3385339"/>
                <a:gd name="connsiteY2" fmla="*/ 706057 h 6528797"/>
                <a:gd name="connsiteX3" fmla="*/ 228603 w 3385339"/>
                <a:gd name="connsiteY3" fmla="*/ 3481795 h 6528797"/>
                <a:gd name="connsiteX4" fmla="*/ 2470937 w 3385339"/>
                <a:gd name="connsiteY4" fmla="*/ 2676130 h 6528797"/>
                <a:gd name="connsiteX5" fmla="*/ 1828802 w 3385339"/>
                <a:gd name="connsiteY5" fmla="*/ 2719795 h 6528797"/>
                <a:gd name="connsiteX6" fmla="*/ 1186667 w 3385339"/>
                <a:gd name="connsiteY6" fmla="*/ 2676129 h 6528797"/>
                <a:gd name="connsiteX7" fmla="*/ 3 w 3385339"/>
                <a:gd name="connsiteY7" fmla="*/ 2033992 h 6528797"/>
                <a:gd name="connsiteX8" fmla="*/ 3 w 3385339"/>
                <a:gd name="connsiteY8" fmla="*/ 2033989 h 6528797"/>
                <a:gd name="connsiteX0" fmla="*/ 3 w 3184725"/>
                <a:gd name="connsiteY0" fmla="*/ 2033989 h 6528797"/>
                <a:gd name="connsiteX1" fmla="*/ 1186670 w 3184725"/>
                <a:gd name="connsiteY1" fmla="*/ 1391856 h 6528797"/>
                <a:gd name="connsiteX2" fmla="*/ 2928139 w 3184725"/>
                <a:gd name="connsiteY2" fmla="*/ 706057 h 6528797"/>
                <a:gd name="connsiteX3" fmla="*/ 228603 w 3184725"/>
                <a:gd name="connsiteY3" fmla="*/ 3481795 h 6528797"/>
                <a:gd name="connsiteX4" fmla="*/ 2470937 w 3184725"/>
                <a:gd name="connsiteY4" fmla="*/ 2676130 h 6528797"/>
                <a:gd name="connsiteX5" fmla="*/ 1828802 w 3184725"/>
                <a:gd name="connsiteY5" fmla="*/ 2719795 h 6528797"/>
                <a:gd name="connsiteX6" fmla="*/ 1186667 w 3184725"/>
                <a:gd name="connsiteY6" fmla="*/ 2676129 h 6528797"/>
                <a:gd name="connsiteX7" fmla="*/ 3 w 3184725"/>
                <a:gd name="connsiteY7" fmla="*/ 2033992 h 6528797"/>
                <a:gd name="connsiteX8" fmla="*/ 3 w 3184725"/>
                <a:gd name="connsiteY8" fmla="*/ 2033989 h 6528797"/>
                <a:gd name="connsiteX0" fmla="*/ 3 w 3184725"/>
                <a:gd name="connsiteY0" fmla="*/ 2033989 h 6528797"/>
                <a:gd name="connsiteX1" fmla="*/ 1186670 w 3184725"/>
                <a:gd name="connsiteY1" fmla="*/ 1391856 h 6528797"/>
                <a:gd name="connsiteX2" fmla="*/ 2928139 w 3184725"/>
                <a:gd name="connsiteY2" fmla="*/ 706057 h 6528797"/>
                <a:gd name="connsiteX3" fmla="*/ 228603 w 3184725"/>
                <a:gd name="connsiteY3" fmla="*/ 3481795 h 6528797"/>
                <a:gd name="connsiteX4" fmla="*/ 2470937 w 3184725"/>
                <a:gd name="connsiteY4" fmla="*/ 2676130 h 6528797"/>
                <a:gd name="connsiteX5" fmla="*/ 1828802 w 3184725"/>
                <a:gd name="connsiteY5" fmla="*/ 2719795 h 6528797"/>
                <a:gd name="connsiteX6" fmla="*/ 1186667 w 3184725"/>
                <a:gd name="connsiteY6" fmla="*/ 2676129 h 6528797"/>
                <a:gd name="connsiteX7" fmla="*/ 3 w 3184725"/>
                <a:gd name="connsiteY7" fmla="*/ 2033992 h 6528797"/>
                <a:gd name="connsiteX8" fmla="*/ 3 w 3184725"/>
                <a:gd name="connsiteY8" fmla="*/ 2033989 h 6528797"/>
                <a:gd name="connsiteX0" fmla="*/ 3 w 3184725"/>
                <a:gd name="connsiteY0" fmla="*/ 2033989 h 6528797"/>
                <a:gd name="connsiteX1" fmla="*/ 1186670 w 3184725"/>
                <a:gd name="connsiteY1" fmla="*/ 1391856 h 6528797"/>
                <a:gd name="connsiteX2" fmla="*/ 2928139 w 3184725"/>
                <a:gd name="connsiteY2" fmla="*/ 706057 h 6528797"/>
                <a:gd name="connsiteX3" fmla="*/ 228603 w 3184725"/>
                <a:gd name="connsiteY3" fmla="*/ 3481795 h 6528797"/>
                <a:gd name="connsiteX4" fmla="*/ 2470937 w 3184725"/>
                <a:gd name="connsiteY4" fmla="*/ 2676130 h 6528797"/>
                <a:gd name="connsiteX5" fmla="*/ 1828802 w 3184725"/>
                <a:gd name="connsiteY5" fmla="*/ 2719795 h 6528797"/>
                <a:gd name="connsiteX6" fmla="*/ 1186667 w 3184725"/>
                <a:gd name="connsiteY6" fmla="*/ 2676129 h 6528797"/>
                <a:gd name="connsiteX7" fmla="*/ 3 w 3184725"/>
                <a:gd name="connsiteY7" fmla="*/ 2033992 h 6528797"/>
                <a:gd name="connsiteX8" fmla="*/ 3 w 3184725"/>
                <a:gd name="connsiteY8" fmla="*/ 2033989 h 6528797"/>
                <a:gd name="connsiteX0" fmla="*/ 0 w 3184722"/>
                <a:gd name="connsiteY0" fmla="*/ 2033989 h 6528797"/>
                <a:gd name="connsiteX1" fmla="*/ 1186667 w 3184722"/>
                <a:gd name="connsiteY1" fmla="*/ 1391856 h 6528797"/>
                <a:gd name="connsiteX2" fmla="*/ 2928136 w 3184722"/>
                <a:gd name="connsiteY2" fmla="*/ 706057 h 6528797"/>
                <a:gd name="connsiteX3" fmla="*/ 228600 w 3184722"/>
                <a:gd name="connsiteY3" fmla="*/ 3481795 h 6528797"/>
                <a:gd name="connsiteX4" fmla="*/ 2470934 w 3184722"/>
                <a:gd name="connsiteY4" fmla="*/ 2676130 h 6528797"/>
                <a:gd name="connsiteX5" fmla="*/ 1828799 w 3184722"/>
                <a:gd name="connsiteY5" fmla="*/ 2719795 h 6528797"/>
                <a:gd name="connsiteX6" fmla="*/ 0 w 3184722"/>
                <a:gd name="connsiteY6" fmla="*/ 2033992 h 6528797"/>
                <a:gd name="connsiteX7" fmla="*/ 0 w 3184722"/>
                <a:gd name="connsiteY7" fmla="*/ 2033989 h 6528797"/>
                <a:gd name="connsiteX0" fmla="*/ 0 w 3184722"/>
                <a:gd name="connsiteY0" fmla="*/ 2033989 h 6528797"/>
                <a:gd name="connsiteX1" fmla="*/ 1186667 w 3184722"/>
                <a:gd name="connsiteY1" fmla="*/ 1391856 h 6528797"/>
                <a:gd name="connsiteX2" fmla="*/ 2928136 w 3184722"/>
                <a:gd name="connsiteY2" fmla="*/ 706057 h 6528797"/>
                <a:gd name="connsiteX3" fmla="*/ 228600 w 3184722"/>
                <a:gd name="connsiteY3" fmla="*/ 3481795 h 6528797"/>
                <a:gd name="connsiteX4" fmla="*/ 2470934 w 3184722"/>
                <a:gd name="connsiteY4" fmla="*/ 2676130 h 6528797"/>
                <a:gd name="connsiteX5" fmla="*/ 1828799 w 3184722"/>
                <a:gd name="connsiteY5" fmla="*/ 2719795 h 6528797"/>
                <a:gd name="connsiteX6" fmla="*/ 0 w 3184722"/>
                <a:gd name="connsiteY6" fmla="*/ 2033992 h 6528797"/>
                <a:gd name="connsiteX7" fmla="*/ 0 w 3184722"/>
                <a:gd name="connsiteY7" fmla="*/ 2033989 h 6528797"/>
                <a:gd name="connsiteX0" fmla="*/ 0 w 3184722"/>
                <a:gd name="connsiteY0" fmla="*/ 2033989 h 6528797"/>
                <a:gd name="connsiteX1" fmla="*/ 1186667 w 3184722"/>
                <a:gd name="connsiteY1" fmla="*/ 1391856 h 6528797"/>
                <a:gd name="connsiteX2" fmla="*/ 2928136 w 3184722"/>
                <a:gd name="connsiteY2" fmla="*/ 706057 h 6528797"/>
                <a:gd name="connsiteX3" fmla="*/ 228600 w 3184722"/>
                <a:gd name="connsiteY3" fmla="*/ 3481795 h 6528797"/>
                <a:gd name="connsiteX4" fmla="*/ 2470934 w 3184722"/>
                <a:gd name="connsiteY4" fmla="*/ 2676130 h 6528797"/>
                <a:gd name="connsiteX5" fmla="*/ 0 w 3184722"/>
                <a:gd name="connsiteY5" fmla="*/ 2033992 h 6528797"/>
                <a:gd name="connsiteX6" fmla="*/ 0 w 3184722"/>
                <a:gd name="connsiteY6" fmla="*/ 2033989 h 6528797"/>
                <a:gd name="connsiteX0" fmla="*/ 0 w 3184722"/>
                <a:gd name="connsiteY0" fmla="*/ 2033989 h 6528797"/>
                <a:gd name="connsiteX1" fmla="*/ 1186667 w 3184722"/>
                <a:gd name="connsiteY1" fmla="*/ 1391856 h 6528797"/>
                <a:gd name="connsiteX2" fmla="*/ 2928136 w 3184722"/>
                <a:gd name="connsiteY2" fmla="*/ 706057 h 6528797"/>
                <a:gd name="connsiteX3" fmla="*/ 228600 w 3184722"/>
                <a:gd name="connsiteY3" fmla="*/ 3481795 h 6528797"/>
                <a:gd name="connsiteX4" fmla="*/ 2470934 w 3184722"/>
                <a:gd name="connsiteY4" fmla="*/ 2676130 h 6528797"/>
                <a:gd name="connsiteX5" fmla="*/ 0 w 3184722"/>
                <a:gd name="connsiteY5" fmla="*/ 2033992 h 6528797"/>
                <a:gd name="connsiteX6" fmla="*/ 0 w 3184722"/>
                <a:gd name="connsiteY6" fmla="*/ 2033989 h 6528797"/>
                <a:gd name="connsiteX0" fmla="*/ 0 w 2928136"/>
                <a:gd name="connsiteY0" fmla="*/ 2033989 h 6528797"/>
                <a:gd name="connsiteX1" fmla="*/ 1186667 w 2928136"/>
                <a:gd name="connsiteY1" fmla="*/ 1391856 h 6528797"/>
                <a:gd name="connsiteX2" fmla="*/ 2928136 w 2928136"/>
                <a:gd name="connsiteY2" fmla="*/ 706057 h 6528797"/>
                <a:gd name="connsiteX3" fmla="*/ 228600 w 2928136"/>
                <a:gd name="connsiteY3" fmla="*/ 3481795 h 6528797"/>
                <a:gd name="connsiteX4" fmla="*/ 2470934 w 2928136"/>
                <a:gd name="connsiteY4" fmla="*/ 2676130 h 6528797"/>
                <a:gd name="connsiteX5" fmla="*/ 0 w 2928136"/>
                <a:gd name="connsiteY5" fmla="*/ 2033992 h 6528797"/>
                <a:gd name="connsiteX6" fmla="*/ 0 w 2928136"/>
                <a:gd name="connsiteY6" fmla="*/ 2033989 h 6528797"/>
                <a:gd name="connsiteX0" fmla="*/ 0 w 2928136"/>
                <a:gd name="connsiteY0" fmla="*/ 2033989 h 6528797"/>
                <a:gd name="connsiteX1" fmla="*/ 958067 w 2928136"/>
                <a:gd name="connsiteY1" fmla="*/ 2534856 h 6528797"/>
                <a:gd name="connsiteX2" fmla="*/ 2928136 w 2928136"/>
                <a:gd name="connsiteY2" fmla="*/ 706057 h 6528797"/>
                <a:gd name="connsiteX3" fmla="*/ 228600 w 2928136"/>
                <a:gd name="connsiteY3" fmla="*/ 3481795 h 6528797"/>
                <a:gd name="connsiteX4" fmla="*/ 2470934 w 2928136"/>
                <a:gd name="connsiteY4" fmla="*/ 2676130 h 6528797"/>
                <a:gd name="connsiteX5" fmla="*/ 0 w 2928136"/>
                <a:gd name="connsiteY5" fmla="*/ 2033992 h 6528797"/>
                <a:gd name="connsiteX6" fmla="*/ 0 w 2928136"/>
                <a:gd name="connsiteY6" fmla="*/ 2033989 h 6528797"/>
                <a:gd name="connsiteX0" fmla="*/ 0 w 2928136"/>
                <a:gd name="connsiteY0" fmla="*/ 1434955 h 5929763"/>
                <a:gd name="connsiteX1" fmla="*/ 958067 w 2928136"/>
                <a:gd name="connsiteY1" fmla="*/ 1935822 h 5929763"/>
                <a:gd name="connsiteX2" fmla="*/ 2928136 w 2928136"/>
                <a:gd name="connsiteY2" fmla="*/ 107023 h 5929763"/>
                <a:gd name="connsiteX3" fmla="*/ 228600 w 2928136"/>
                <a:gd name="connsiteY3" fmla="*/ 2882761 h 5929763"/>
                <a:gd name="connsiteX4" fmla="*/ 2470934 w 2928136"/>
                <a:gd name="connsiteY4" fmla="*/ 2077096 h 5929763"/>
                <a:gd name="connsiteX5" fmla="*/ 0 w 2928136"/>
                <a:gd name="connsiteY5" fmla="*/ 1434958 h 5929763"/>
                <a:gd name="connsiteX6" fmla="*/ 0 w 2928136"/>
                <a:gd name="connsiteY6" fmla="*/ 1434955 h 5929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1275236 w 4203372"/>
                <a:gd name="connsiteY0" fmla="*/ 1810262 h 6305070"/>
                <a:gd name="connsiteX1" fmla="*/ 2233303 w 4203372"/>
                <a:gd name="connsiteY1" fmla="*/ 2311129 h 6305070"/>
                <a:gd name="connsiteX2" fmla="*/ 4203372 w 4203372"/>
                <a:gd name="connsiteY2" fmla="*/ 863330 h 6305070"/>
                <a:gd name="connsiteX3" fmla="*/ 1503836 w 4203372"/>
                <a:gd name="connsiteY3" fmla="*/ 3258068 h 6305070"/>
                <a:gd name="connsiteX4" fmla="*/ 3746170 w 4203372"/>
                <a:gd name="connsiteY4" fmla="*/ 2452403 h 6305070"/>
                <a:gd name="connsiteX5" fmla="*/ 1275236 w 4203372"/>
                <a:gd name="connsiteY5" fmla="*/ 1810265 h 6305070"/>
                <a:gd name="connsiteX6" fmla="*/ 1275236 w 4203372"/>
                <a:gd name="connsiteY6" fmla="*/ 1810262 h 6305070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844930 w 3773066"/>
                <a:gd name="connsiteY0" fmla="*/ 2505027 h 6999835"/>
                <a:gd name="connsiteX1" fmla="*/ 1802997 w 3773066"/>
                <a:gd name="connsiteY1" fmla="*/ 3005894 h 6999835"/>
                <a:gd name="connsiteX2" fmla="*/ 3773066 w 3773066"/>
                <a:gd name="connsiteY2" fmla="*/ 1558095 h 6999835"/>
                <a:gd name="connsiteX3" fmla="*/ 1073530 w 3773066"/>
                <a:gd name="connsiteY3" fmla="*/ 3952833 h 6999835"/>
                <a:gd name="connsiteX4" fmla="*/ 3315864 w 3773066"/>
                <a:gd name="connsiteY4" fmla="*/ 3147168 h 6999835"/>
                <a:gd name="connsiteX5" fmla="*/ 844930 w 3773066"/>
                <a:gd name="connsiteY5" fmla="*/ 2505030 h 6999835"/>
                <a:gd name="connsiteX6" fmla="*/ 844930 w 3773066"/>
                <a:gd name="connsiteY6" fmla="*/ 2505027 h 6999835"/>
                <a:gd name="connsiteX0" fmla="*/ 1324542 w 4252678"/>
                <a:gd name="connsiteY0" fmla="*/ 2392968 h 6887776"/>
                <a:gd name="connsiteX1" fmla="*/ 2282609 w 4252678"/>
                <a:gd name="connsiteY1" fmla="*/ 2893835 h 6887776"/>
                <a:gd name="connsiteX2" fmla="*/ 4252678 w 4252678"/>
                <a:gd name="connsiteY2" fmla="*/ 1446036 h 6887776"/>
                <a:gd name="connsiteX3" fmla="*/ 1553142 w 4252678"/>
                <a:gd name="connsiteY3" fmla="*/ 3840774 h 6887776"/>
                <a:gd name="connsiteX4" fmla="*/ 3795476 w 4252678"/>
                <a:gd name="connsiteY4" fmla="*/ 3035109 h 6887776"/>
                <a:gd name="connsiteX5" fmla="*/ 1324542 w 4252678"/>
                <a:gd name="connsiteY5" fmla="*/ 2392971 h 6887776"/>
                <a:gd name="connsiteX6" fmla="*/ 1324542 w 4252678"/>
                <a:gd name="connsiteY6" fmla="*/ 2392968 h 6887776"/>
                <a:gd name="connsiteX0" fmla="*/ 1324542 w 4252678"/>
                <a:gd name="connsiteY0" fmla="*/ 2392968 h 6887776"/>
                <a:gd name="connsiteX1" fmla="*/ 2282609 w 4252678"/>
                <a:gd name="connsiteY1" fmla="*/ 2893835 h 6887776"/>
                <a:gd name="connsiteX2" fmla="*/ 4252678 w 4252678"/>
                <a:gd name="connsiteY2" fmla="*/ 1446036 h 6887776"/>
                <a:gd name="connsiteX3" fmla="*/ 1553142 w 4252678"/>
                <a:gd name="connsiteY3" fmla="*/ 3840774 h 6887776"/>
                <a:gd name="connsiteX4" fmla="*/ 3795476 w 4252678"/>
                <a:gd name="connsiteY4" fmla="*/ 3035109 h 6887776"/>
                <a:gd name="connsiteX5" fmla="*/ 1324542 w 4252678"/>
                <a:gd name="connsiteY5" fmla="*/ 2392971 h 6887776"/>
                <a:gd name="connsiteX6" fmla="*/ 1324542 w 4252678"/>
                <a:gd name="connsiteY6" fmla="*/ 2392968 h 6887776"/>
                <a:gd name="connsiteX0" fmla="*/ 1869139 w 4797275"/>
                <a:gd name="connsiteY0" fmla="*/ 2392968 h 6887776"/>
                <a:gd name="connsiteX1" fmla="*/ 2827206 w 4797275"/>
                <a:gd name="connsiteY1" fmla="*/ 2893835 h 6887776"/>
                <a:gd name="connsiteX2" fmla="*/ 4797275 w 4797275"/>
                <a:gd name="connsiteY2" fmla="*/ 1446036 h 6887776"/>
                <a:gd name="connsiteX3" fmla="*/ 2097739 w 4797275"/>
                <a:gd name="connsiteY3" fmla="*/ 3840774 h 6887776"/>
                <a:gd name="connsiteX4" fmla="*/ 4340073 w 4797275"/>
                <a:gd name="connsiteY4" fmla="*/ 3035109 h 6887776"/>
                <a:gd name="connsiteX5" fmla="*/ 1869139 w 4797275"/>
                <a:gd name="connsiteY5" fmla="*/ 2392971 h 6887776"/>
                <a:gd name="connsiteX6" fmla="*/ 1869139 w 4797275"/>
                <a:gd name="connsiteY6" fmla="*/ 2392968 h 6887776"/>
                <a:gd name="connsiteX0" fmla="*/ 1869139 w 4797275"/>
                <a:gd name="connsiteY0" fmla="*/ 2433309 h 6928117"/>
                <a:gd name="connsiteX1" fmla="*/ 2827206 w 4797275"/>
                <a:gd name="connsiteY1" fmla="*/ 2934176 h 6928117"/>
                <a:gd name="connsiteX2" fmla="*/ 4797275 w 4797275"/>
                <a:gd name="connsiteY2" fmla="*/ 1486377 h 6928117"/>
                <a:gd name="connsiteX3" fmla="*/ 2097739 w 4797275"/>
                <a:gd name="connsiteY3" fmla="*/ 3881115 h 6928117"/>
                <a:gd name="connsiteX4" fmla="*/ 4340073 w 4797275"/>
                <a:gd name="connsiteY4" fmla="*/ 3075450 h 6928117"/>
                <a:gd name="connsiteX5" fmla="*/ 1869139 w 4797275"/>
                <a:gd name="connsiteY5" fmla="*/ 2433312 h 6928117"/>
                <a:gd name="connsiteX6" fmla="*/ 1869139 w 4797275"/>
                <a:gd name="connsiteY6" fmla="*/ 2433309 h 6928117"/>
                <a:gd name="connsiteX0" fmla="*/ 1869139 w 4797275"/>
                <a:gd name="connsiteY0" fmla="*/ 2531921 h 7026729"/>
                <a:gd name="connsiteX1" fmla="*/ 2827206 w 4797275"/>
                <a:gd name="connsiteY1" fmla="*/ 3032788 h 7026729"/>
                <a:gd name="connsiteX2" fmla="*/ 4797275 w 4797275"/>
                <a:gd name="connsiteY2" fmla="*/ 1584989 h 7026729"/>
                <a:gd name="connsiteX3" fmla="*/ 2097739 w 4797275"/>
                <a:gd name="connsiteY3" fmla="*/ 3979727 h 7026729"/>
                <a:gd name="connsiteX4" fmla="*/ 4340073 w 4797275"/>
                <a:gd name="connsiteY4" fmla="*/ 3174062 h 7026729"/>
                <a:gd name="connsiteX5" fmla="*/ 1869139 w 4797275"/>
                <a:gd name="connsiteY5" fmla="*/ 2531924 h 7026729"/>
                <a:gd name="connsiteX6" fmla="*/ 1869139 w 4797275"/>
                <a:gd name="connsiteY6" fmla="*/ 2531921 h 7026729"/>
                <a:gd name="connsiteX0" fmla="*/ 1869139 w 4797275"/>
                <a:gd name="connsiteY0" fmla="*/ 2531921 h 7026729"/>
                <a:gd name="connsiteX1" fmla="*/ 2827206 w 4797275"/>
                <a:gd name="connsiteY1" fmla="*/ 3032788 h 7026729"/>
                <a:gd name="connsiteX2" fmla="*/ 4797275 w 4797275"/>
                <a:gd name="connsiteY2" fmla="*/ 1584989 h 7026729"/>
                <a:gd name="connsiteX3" fmla="*/ 2097739 w 4797275"/>
                <a:gd name="connsiteY3" fmla="*/ 3979727 h 7026729"/>
                <a:gd name="connsiteX4" fmla="*/ 4340073 w 4797275"/>
                <a:gd name="connsiteY4" fmla="*/ 3174062 h 7026729"/>
                <a:gd name="connsiteX5" fmla="*/ 1869139 w 4797275"/>
                <a:gd name="connsiteY5" fmla="*/ 2531924 h 7026729"/>
                <a:gd name="connsiteX6" fmla="*/ 1869139 w 4797275"/>
                <a:gd name="connsiteY6" fmla="*/ 2531921 h 7026729"/>
                <a:gd name="connsiteX0" fmla="*/ 1869139 w 4797275"/>
                <a:gd name="connsiteY0" fmla="*/ 2531921 h 7026729"/>
                <a:gd name="connsiteX1" fmla="*/ 2827206 w 4797275"/>
                <a:gd name="connsiteY1" fmla="*/ 3032788 h 7026729"/>
                <a:gd name="connsiteX2" fmla="*/ 4797275 w 4797275"/>
                <a:gd name="connsiteY2" fmla="*/ 1584989 h 7026729"/>
                <a:gd name="connsiteX3" fmla="*/ 2097739 w 4797275"/>
                <a:gd name="connsiteY3" fmla="*/ 3979727 h 7026729"/>
                <a:gd name="connsiteX4" fmla="*/ 4340073 w 4797275"/>
                <a:gd name="connsiteY4" fmla="*/ 3174062 h 7026729"/>
                <a:gd name="connsiteX5" fmla="*/ 3269869 w 4797275"/>
                <a:gd name="connsiteY5" fmla="*/ 2756647 h 7026729"/>
                <a:gd name="connsiteX6" fmla="*/ 1869139 w 4797275"/>
                <a:gd name="connsiteY6" fmla="*/ 2531924 h 7026729"/>
                <a:gd name="connsiteX7" fmla="*/ 1869139 w 4797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3400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3400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5686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5686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5686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6324598"/>
                <a:gd name="connsiteY0" fmla="*/ 2531921 h 7331529"/>
                <a:gd name="connsiteX1" fmla="*/ 2827206 w 6324598"/>
                <a:gd name="connsiteY1" fmla="*/ 3032788 h 7331529"/>
                <a:gd name="connsiteX2" fmla="*/ 5940275 w 6324598"/>
                <a:gd name="connsiteY2" fmla="*/ 2423189 h 7331529"/>
                <a:gd name="connsiteX3" fmla="*/ 5831539 w 6324598"/>
                <a:gd name="connsiteY3" fmla="*/ 4284527 h 7331529"/>
                <a:gd name="connsiteX4" fmla="*/ 4568673 w 6324598"/>
                <a:gd name="connsiteY4" fmla="*/ 3174062 h 7331529"/>
                <a:gd name="connsiteX5" fmla="*/ 3269869 w 6324598"/>
                <a:gd name="connsiteY5" fmla="*/ 2756647 h 7331529"/>
                <a:gd name="connsiteX6" fmla="*/ 1869139 w 6324598"/>
                <a:gd name="connsiteY6" fmla="*/ 2531924 h 7331529"/>
                <a:gd name="connsiteX7" fmla="*/ 1869139 w 6324598"/>
                <a:gd name="connsiteY7" fmla="*/ 2531921 h 7331529"/>
                <a:gd name="connsiteX0" fmla="*/ 1869139 w 6934198"/>
                <a:gd name="connsiteY0" fmla="*/ 2531921 h 7331529"/>
                <a:gd name="connsiteX1" fmla="*/ 2827206 w 6934198"/>
                <a:gd name="connsiteY1" fmla="*/ 3032788 h 7331529"/>
                <a:gd name="connsiteX2" fmla="*/ 5940275 w 6934198"/>
                <a:gd name="connsiteY2" fmla="*/ 2423189 h 7331529"/>
                <a:gd name="connsiteX3" fmla="*/ 6441139 w 6934198"/>
                <a:gd name="connsiteY3" fmla="*/ 4284527 h 7331529"/>
                <a:gd name="connsiteX4" fmla="*/ 4568673 w 6934198"/>
                <a:gd name="connsiteY4" fmla="*/ 3174062 h 7331529"/>
                <a:gd name="connsiteX5" fmla="*/ 3269869 w 6934198"/>
                <a:gd name="connsiteY5" fmla="*/ 2756647 h 7331529"/>
                <a:gd name="connsiteX6" fmla="*/ 1869139 w 6934198"/>
                <a:gd name="connsiteY6" fmla="*/ 2531924 h 7331529"/>
                <a:gd name="connsiteX7" fmla="*/ 1869139 w 6934198"/>
                <a:gd name="connsiteY7" fmla="*/ 2531921 h 7331529"/>
                <a:gd name="connsiteX0" fmla="*/ 1869139 w 6934198"/>
                <a:gd name="connsiteY0" fmla="*/ 2531921 h 7331529"/>
                <a:gd name="connsiteX1" fmla="*/ 2827206 w 6934198"/>
                <a:gd name="connsiteY1" fmla="*/ 3032788 h 7331529"/>
                <a:gd name="connsiteX2" fmla="*/ 5940275 w 6934198"/>
                <a:gd name="connsiteY2" fmla="*/ 2423189 h 7331529"/>
                <a:gd name="connsiteX3" fmla="*/ 6441139 w 6934198"/>
                <a:gd name="connsiteY3" fmla="*/ 4284527 h 7331529"/>
                <a:gd name="connsiteX4" fmla="*/ 4568673 w 6934198"/>
                <a:gd name="connsiteY4" fmla="*/ 3174062 h 7331529"/>
                <a:gd name="connsiteX5" fmla="*/ 3269869 w 6934198"/>
                <a:gd name="connsiteY5" fmla="*/ 2756647 h 7331529"/>
                <a:gd name="connsiteX6" fmla="*/ 1869139 w 6934198"/>
                <a:gd name="connsiteY6" fmla="*/ 2531924 h 7331529"/>
                <a:gd name="connsiteX7" fmla="*/ 1869139 w 6934198"/>
                <a:gd name="connsiteY7" fmla="*/ 2531921 h 7331529"/>
                <a:gd name="connsiteX0" fmla="*/ 1869139 w 6934198"/>
                <a:gd name="connsiteY0" fmla="*/ 2531921 h 7331529"/>
                <a:gd name="connsiteX1" fmla="*/ 2827206 w 6934198"/>
                <a:gd name="connsiteY1" fmla="*/ 3032788 h 7331529"/>
                <a:gd name="connsiteX2" fmla="*/ 5940275 w 6934198"/>
                <a:gd name="connsiteY2" fmla="*/ 2423189 h 7331529"/>
                <a:gd name="connsiteX3" fmla="*/ 6441139 w 6934198"/>
                <a:gd name="connsiteY3" fmla="*/ 4284527 h 7331529"/>
                <a:gd name="connsiteX4" fmla="*/ 4568673 w 6934198"/>
                <a:gd name="connsiteY4" fmla="*/ 3174062 h 7331529"/>
                <a:gd name="connsiteX5" fmla="*/ 1869139 w 6934198"/>
                <a:gd name="connsiteY5" fmla="*/ 2531924 h 7331529"/>
                <a:gd name="connsiteX6" fmla="*/ 1869139 w 6934198"/>
                <a:gd name="connsiteY6" fmla="*/ 2531921 h 7331529"/>
                <a:gd name="connsiteX0" fmla="*/ 1869139 w 6911785"/>
                <a:gd name="connsiteY0" fmla="*/ 2531921 h 7336788"/>
                <a:gd name="connsiteX1" fmla="*/ 2827206 w 6911785"/>
                <a:gd name="connsiteY1" fmla="*/ 3032788 h 7336788"/>
                <a:gd name="connsiteX2" fmla="*/ 5940275 w 6911785"/>
                <a:gd name="connsiteY2" fmla="*/ 2423189 h 7336788"/>
                <a:gd name="connsiteX3" fmla="*/ 6441139 w 6911785"/>
                <a:gd name="connsiteY3" fmla="*/ 4284527 h 7336788"/>
                <a:gd name="connsiteX4" fmla="*/ 4568673 w 6911785"/>
                <a:gd name="connsiteY4" fmla="*/ 3174062 h 7336788"/>
                <a:gd name="connsiteX5" fmla="*/ 1869139 w 6911785"/>
                <a:gd name="connsiteY5" fmla="*/ 2531924 h 7336788"/>
                <a:gd name="connsiteX6" fmla="*/ 1869139 w 6911785"/>
                <a:gd name="connsiteY6" fmla="*/ 2531921 h 7336788"/>
                <a:gd name="connsiteX0" fmla="*/ 1869139 w 7024741"/>
                <a:gd name="connsiteY0" fmla="*/ 2531921 h 7336788"/>
                <a:gd name="connsiteX1" fmla="*/ 2827206 w 7024741"/>
                <a:gd name="connsiteY1" fmla="*/ 3032788 h 7336788"/>
                <a:gd name="connsiteX2" fmla="*/ 5940275 w 7024741"/>
                <a:gd name="connsiteY2" fmla="*/ 2423189 h 7336788"/>
                <a:gd name="connsiteX3" fmla="*/ 6441139 w 7024741"/>
                <a:gd name="connsiteY3" fmla="*/ 4284527 h 7336788"/>
                <a:gd name="connsiteX4" fmla="*/ 4568673 w 7024741"/>
                <a:gd name="connsiteY4" fmla="*/ 3174062 h 7336788"/>
                <a:gd name="connsiteX5" fmla="*/ 1869139 w 7024741"/>
                <a:gd name="connsiteY5" fmla="*/ 2531924 h 7336788"/>
                <a:gd name="connsiteX6" fmla="*/ 1869139 w 7024741"/>
                <a:gd name="connsiteY6" fmla="*/ 2531921 h 7336788"/>
                <a:gd name="connsiteX0" fmla="*/ 685903 w 5841505"/>
                <a:gd name="connsiteY0" fmla="*/ 1071884 h 5876751"/>
                <a:gd name="connsiteX1" fmla="*/ 159678 w 5841505"/>
                <a:gd name="connsiteY1" fmla="*/ 370216 h 5876751"/>
                <a:gd name="connsiteX2" fmla="*/ 1643970 w 5841505"/>
                <a:gd name="connsiteY2" fmla="*/ 1572751 h 5876751"/>
                <a:gd name="connsiteX3" fmla="*/ 4757039 w 5841505"/>
                <a:gd name="connsiteY3" fmla="*/ 963152 h 5876751"/>
                <a:gd name="connsiteX4" fmla="*/ 5257903 w 5841505"/>
                <a:gd name="connsiteY4" fmla="*/ 2824490 h 5876751"/>
                <a:gd name="connsiteX5" fmla="*/ 3385437 w 5841505"/>
                <a:gd name="connsiteY5" fmla="*/ 1714025 h 5876751"/>
                <a:gd name="connsiteX6" fmla="*/ 685903 w 5841505"/>
                <a:gd name="connsiteY6" fmla="*/ 1071887 h 5876751"/>
                <a:gd name="connsiteX7" fmla="*/ 685903 w 5841505"/>
                <a:gd name="connsiteY7" fmla="*/ 1071884 h 5876751"/>
                <a:gd name="connsiteX0" fmla="*/ 685903 w 5841505"/>
                <a:gd name="connsiteY0" fmla="*/ 1775249 h 6580116"/>
                <a:gd name="connsiteX1" fmla="*/ 159678 w 5841505"/>
                <a:gd name="connsiteY1" fmla="*/ 1073581 h 6580116"/>
                <a:gd name="connsiteX2" fmla="*/ 1643970 w 5841505"/>
                <a:gd name="connsiteY2" fmla="*/ 2276116 h 6580116"/>
                <a:gd name="connsiteX3" fmla="*/ 4757039 w 5841505"/>
                <a:gd name="connsiteY3" fmla="*/ 1666517 h 6580116"/>
                <a:gd name="connsiteX4" fmla="*/ 5257903 w 5841505"/>
                <a:gd name="connsiteY4" fmla="*/ 3527855 h 6580116"/>
                <a:gd name="connsiteX5" fmla="*/ 3385437 w 5841505"/>
                <a:gd name="connsiteY5" fmla="*/ 2417390 h 6580116"/>
                <a:gd name="connsiteX6" fmla="*/ 685903 w 5841505"/>
                <a:gd name="connsiteY6" fmla="*/ 1775252 h 6580116"/>
                <a:gd name="connsiteX7" fmla="*/ 685903 w 5841505"/>
                <a:gd name="connsiteY7" fmla="*/ 1775249 h 6580116"/>
                <a:gd name="connsiteX0" fmla="*/ 1191268 w 6346870"/>
                <a:gd name="connsiteY0" fmla="*/ 1071884 h 5876751"/>
                <a:gd name="connsiteX1" fmla="*/ 665043 w 6346870"/>
                <a:gd name="connsiteY1" fmla="*/ 370216 h 5876751"/>
                <a:gd name="connsiteX2" fmla="*/ 247382 w 6346870"/>
                <a:gd name="connsiteY2" fmla="*/ 1425097 h 5876751"/>
                <a:gd name="connsiteX3" fmla="*/ 2149335 w 6346870"/>
                <a:gd name="connsiteY3" fmla="*/ 1572751 h 5876751"/>
                <a:gd name="connsiteX4" fmla="*/ 5262404 w 6346870"/>
                <a:gd name="connsiteY4" fmla="*/ 963152 h 5876751"/>
                <a:gd name="connsiteX5" fmla="*/ 5763268 w 6346870"/>
                <a:gd name="connsiteY5" fmla="*/ 2824490 h 5876751"/>
                <a:gd name="connsiteX6" fmla="*/ 3890802 w 6346870"/>
                <a:gd name="connsiteY6" fmla="*/ 1714025 h 5876751"/>
                <a:gd name="connsiteX7" fmla="*/ 1191268 w 6346870"/>
                <a:gd name="connsiteY7" fmla="*/ 1071887 h 5876751"/>
                <a:gd name="connsiteX8" fmla="*/ 1191268 w 6346870"/>
                <a:gd name="connsiteY8" fmla="*/ 1071884 h 5876751"/>
                <a:gd name="connsiteX0" fmla="*/ 1191268 w 6346870"/>
                <a:gd name="connsiteY0" fmla="*/ 1071884 h 5876751"/>
                <a:gd name="connsiteX1" fmla="*/ 665043 w 6346870"/>
                <a:gd name="connsiteY1" fmla="*/ 370216 h 5876751"/>
                <a:gd name="connsiteX2" fmla="*/ 247382 w 6346870"/>
                <a:gd name="connsiteY2" fmla="*/ 1425097 h 5876751"/>
                <a:gd name="connsiteX3" fmla="*/ 2149335 w 6346870"/>
                <a:gd name="connsiteY3" fmla="*/ 1572751 h 5876751"/>
                <a:gd name="connsiteX4" fmla="*/ 5262404 w 6346870"/>
                <a:gd name="connsiteY4" fmla="*/ 963152 h 5876751"/>
                <a:gd name="connsiteX5" fmla="*/ 5763268 w 6346870"/>
                <a:gd name="connsiteY5" fmla="*/ 2824490 h 5876751"/>
                <a:gd name="connsiteX6" fmla="*/ 3890802 w 6346870"/>
                <a:gd name="connsiteY6" fmla="*/ 1714025 h 5876751"/>
                <a:gd name="connsiteX7" fmla="*/ 1191268 w 6346870"/>
                <a:gd name="connsiteY7" fmla="*/ 1071887 h 5876751"/>
                <a:gd name="connsiteX8" fmla="*/ 1191268 w 6346870"/>
                <a:gd name="connsiteY8" fmla="*/ 1071884 h 5876751"/>
                <a:gd name="connsiteX0" fmla="*/ 1191268 w 6346870"/>
                <a:gd name="connsiteY0" fmla="*/ 1071884 h 5876751"/>
                <a:gd name="connsiteX1" fmla="*/ 665043 w 6346870"/>
                <a:gd name="connsiteY1" fmla="*/ 370216 h 5876751"/>
                <a:gd name="connsiteX2" fmla="*/ 247382 w 6346870"/>
                <a:gd name="connsiteY2" fmla="*/ 1425097 h 5876751"/>
                <a:gd name="connsiteX3" fmla="*/ 2149335 w 6346870"/>
                <a:gd name="connsiteY3" fmla="*/ 1572751 h 5876751"/>
                <a:gd name="connsiteX4" fmla="*/ 5262404 w 6346870"/>
                <a:gd name="connsiteY4" fmla="*/ 963152 h 5876751"/>
                <a:gd name="connsiteX5" fmla="*/ 5763268 w 6346870"/>
                <a:gd name="connsiteY5" fmla="*/ 2824490 h 5876751"/>
                <a:gd name="connsiteX6" fmla="*/ 3890802 w 6346870"/>
                <a:gd name="connsiteY6" fmla="*/ 1714025 h 5876751"/>
                <a:gd name="connsiteX7" fmla="*/ 1191268 w 6346870"/>
                <a:gd name="connsiteY7" fmla="*/ 1071887 h 5876751"/>
                <a:gd name="connsiteX8" fmla="*/ 1191268 w 6346870"/>
                <a:gd name="connsiteY8" fmla="*/ 1071884 h 5876751"/>
                <a:gd name="connsiteX0" fmla="*/ 1495416 w 6651018"/>
                <a:gd name="connsiteY0" fmla="*/ 1071884 h 5876751"/>
                <a:gd name="connsiteX1" fmla="*/ 969191 w 6651018"/>
                <a:gd name="connsiteY1" fmla="*/ 370216 h 5876751"/>
                <a:gd name="connsiteX2" fmla="*/ 551530 w 6651018"/>
                <a:gd name="connsiteY2" fmla="*/ 1425097 h 5876751"/>
                <a:gd name="connsiteX3" fmla="*/ 2453483 w 6651018"/>
                <a:gd name="connsiteY3" fmla="*/ 1572751 h 5876751"/>
                <a:gd name="connsiteX4" fmla="*/ 5566552 w 6651018"/>
                <a:gd name="connsiteY4" fmla="*/ 963152 h 5876751"/>
                <a:gd name="connsiteX5" fmla="*/ 6067416 w 6651018"/>
                <a:gd name="connsiteY5" fmla="*/ 2824490 h 5876751"/>
                <a:gd name="connsiteX6" fmla="*/ 4194950 w 6651018"/>
                <a:gd name="connsiteY6" fmla="*/ 1714025 h 5876751"/>
                <a:gd name="connsiteX7" fmla="*/ 1495416 w 6651018"/>
                <a:gd name="connsiteY7" fmla="*/ 1071887 h 5876751"/>
                <a:gd name="connsiteX8" fmla="*/ 1495416 w 6651018"/>
                <a:gd name="connsiteY8" fmla="*/ 1071884 h 5876751"/>
                <a:gd name="connsiteX0" fmla="*/ 1103563 w 6259165"/>
                <a:gd name="connsiteY0" fmla="*/ 1071884 h 5876751"/>
                <a:gd name="connsiteX1" fmla="*/ 159677 w 6259165"/>
                <a:gd name="connsiteY1" fmla="*/ 1425097 h 5876751"/>
                <a:gd name="connsiteX2" fmla="*/ 2061630 w 6259165"/>
                <a:gd name="connsiteY2" fmla="*/ 1572751 h 5876751"/>
                <a:gd name="connsiteX3" fmla="*/ 5174699 w 6259165"/>
                <a:gd name="connsiteY3" fmla="*/ 963152 h 5876751"/>
                <a:gd name="connsiteX4" fmla="*/ 5675563 w 6259165"/>
                <a:gd name="connsiteY4" fmla="*/ 2824490 h 5876751"/>
                <a:gd name="connsiteX5" fmla="*/ 3803097 w 6259165"/>
                <a:gd name="connsiteY5" fmla="*/ 1714025 h 5876751"/>
                <a:gd name="connsiteX6" fmla="*/ 1103563 w 6259165"/>
                <a:gd name="connsiteY6" fmla="*/ 1071887 h 5876751"/>
                <a:gd name="connsiteX7" fmla="*/ 1103563 w 6259165"/>
                <a:gd name="connsiteY7" fmla="*/ 1071884 h 5876751"/>
                <a:gd name="connsiteX0" fmla="*/ 1103564 w 6259166"/>
                <a:gd name="connsiteY0" fmla="*/ 1766125 h 6570992"/>
                <a:gd name="connsiteX1" fmla="*/ 159678 w 6259166"/>
                <a:gd name="connsiteY1" fmla="*/ 2119338 h 6570992"/>
                <a:gd name="connsiteX2" fmla="*/ 2061631 w 6259166"/>
                <a:gd name="connsiteY2" fmla="*/ 2266992 h 6570992"/>
                <a:gd name="connsiteX3" fmla="*/ 5174700 w 6259166"/>
                <a:gd name="connsiteY3" fmla="*/ 1657393 h 6570992"/>
                <a:gd name="connsiteX4" fmla="*/ 5675564 w 6259166"/>
                <a:gd name="connsiteY4" fmla="*/ 3518731 h 6570992"/>
                <a:gd name="connsiteX5" fmla="*/ 3803098 w 6259166"/>
                <a:gd name="connsiteY5" fmla="*/ 2408266 h 6570992"/>
                <a:gd name="connsiteX6" fmla="*/ 1103564 w 6259166"/>
                <a:gd name="connsiteY6" fmla="*/ 1766128 h 6570992"/>
                <a:gd name="connsiteX7" fmla="*/ 1103564 w 6259166"/>
                <a:gd name="connsiteY7" fmla="*/ 1766125 h 6570992"/>
                <a:gd name="connsiteX0" fmla="*/ 1103564 w 6259166"/>
                <a:gd name="connsiteY0" fmla="*/ 1766125 h 6570992"/>
                <a:gd name="connsiteX1" fmla="*/ 159678 w 6259166"/>
                <a:gd name="connsiteY1" fmla="*/ 2119338 h 6570992"/>
                <a:gd name="connsiteX2" fmla="*/ 2061631 w 6259166"/>
                <a:gd name="connsiteY2" fmla="*/ 2266992 h 6570992"/>
                <a:gd name="connsiteX3" fmla="*/ 5174700 w 6259166"/>
                <a:gd name="connsiteY3" fmla="*/ 1657393 h 6570992"/>
                <a:gd name="connsiteX4" fmla="*/ 5675564 w 6259166"/>
                <a:gd name="connsiteY4" fmla="*/ 3518731 h 6570992"/>
                <a:gd name="connsiteX5" fmla="*/ 3803098 w 6259166"/>
                <a:gd name="connsiteY5" fmla="*/ 2408266 h 6570992"/>
                <a:gd name="connsiteX6" fmla="*/ 1103564 w 6259166"/>
                <a:gd name="connsiteY6" fmla="*/ 1766128 h 6570992"/>
                <a:gd name="connsiteX7" fmla="*/ 1103564 w 6259166"/>
                <a:gd name="connsiteY7" fmla="*/ 1766125 h 6570992"/>
                <a:gd name="connsiteX0" fmla="*/ 1316924 w 6472526"/>
                <a:gd name="connsiteY0" fmla="*/ 1766125 h 6570992"/>
                <a:gd name="connsiteX1" fmla="*/ 373038 w 6472526"/>
                <a:gd name="connsiteY1" fmla="*/ 2119338 h 6570992"/>
                <a:gd name="connsiteX2" fmla="*/ 2274991 w 6472526"/>
                <a:gd name="connsiteY2" fmla="*/ 2266992 h 6570992"/>
                <a:gd name="connsiteX3" fmla="*/ 5388060 w 6472526"/>
                <a:gd name="connsiteY3" fmla="*/ 1657393 h 6570992"/>
                <a:gd name="connsiteX4" fmla="*/ 5888924 w 6472526"/>
                <a:gd name="connsiteY4" fmla="*/ 3518731 h 6570992"/>
                <a:gd name="connsiteX5" fmla="*/ 4016458 w 6472526"/>
                <a:gd name="connsiteY5" fmla="*/ 2408266 h 6570992"/>
                <a:gd name="connsiteX6" fmla="*/ 1316924 w 6472526"/>
                <a:gd name="connsiteY6" fmla="*/ 1766128 h 6570992"/>
                <a:gd name="connsiteX7" fmla="*/ 1316924 w 6472526"/>
                <a:gd name="connsiteY7" fmla="*/ 1766125 h 6570992"/>
                <a:gd name="connsiteX0" fmla="*/ 969208 w 6472526"/>
                <a:gd name="connsiteY0" fmla="*/ 1766125 h 6550041"/>
                <a:gd name="connsiteX1" fmla="*/ 373038 w 6472526"/>
                <a:gd name="connsiteY1" fmla="*/ 2098387 h 6550041"/>
                <a:gd name="connsiteX2" fmla="*/ 2274991 w 6472526"/>
                <a:gd name="connsiteY2" fmla="*/ 2246041 h 6550041"/>
                <a:gd name="connsiteX3" fmla="*/ 5388060 w 6472526"/>
                <a:gd name="connsiteY3" fmla="*/ 1636442 h 6550041"/>
                <a:gd name="connsiteX4" fmla="*/ 5888924 w 6472526"/>
                <a:gd name="connsiteY4" fmla="*/ 3497780 h 6550041"/>
                <a:gd name="connsiteX5" fmla="*/ 4016458 w 6472526"/>
                <a:gd name="connsiteY5" fmla="*/ 2387315 h 6550041"/>
                <a:gd name="connsiteX6" fmla="*/ 1316924 w 6472526"/>
                <a:gd name="connsiteY6" fmla="*/ 1745177 h 6550041"/>
                <a:gd name="connsiteX7" fmla="*/ 969208 w 6472526"/>
                <a:gd name="connsiteY7" fmla="*/ 1766125 h 6550041"/>
                <a:gd name="connsiteX0" fmla="*/ 943886 w 6099488"/>
                <a:gd name="connsiteY0" fmla="*/ 1071887 h 5876751"/>
                <a:gd name="connsiteX1" fmla="*/ 0 w 6099488"/>
                <a:gd name="connsiteY1" fmla="*/ 1425097 h 5876751"/>
                <a:gd name="connsiteX2" fmla="*/ 1901953 w 6099488"/>
                <a:gd name="connsiteY2" fmla="*/ 1572751 h 5876751"/>
                <a:gd name="connsiteX3" fmla="*/ 5015022 w 6099488"/>
                <a:gd name="connsiteY3" fmla="*/ 963152 h 5876751"/>
                <a:gd name="connsiteX4" fmla="*/ 5515886 w 6099488"/>
                <a:gd name="connsiteY4" fmla="*/ 2824490 h 5876751"/>
                <a:gd name="connsiteX5" fmla="*/ 3643420 w 6099488"/>
                <a:gd name="connsiteY5" fmla="*/ 1714025 h 5876751"/>
                <a:gd name="connsiteX6" fmla="*/ 943886 w 6099488"/>
                <a:gd name="connsiteY6" fmla="*/ 1071887 h 5876751"/>
                <a:gd name="connsiteX0" fmla="*/ 943886 w 6099488"/>
                <a:gd name="connsiteY0" fmla="*/ 1486368 h 6291232"/>
                <a:gd name="connsiteX1" fmla="*/ 0 w 6099488"/>
                <a:gd name="connsiteY1" fmla="*/ 1839578 h 6291232"/>
                <a:gd name="connsiteX2" fmla="*/ 1901953 w 6099488"/>
                <a:gd name="connsiteY2" fmla="*/ 1987232 h 6291232"/>
                <a:gd name="connsiteX3" fmla="*/ 5015022 w 6099488"/>
                <a:gd name="connsiteY3" fmla="*/ 1377633 h 6291232"/>
                <a:gd name="connsiteX4" fmla="*/ 5515886 w 6099488"/>
                <a:gd name="connsiteY4" fmla="*/ 3238971 h 6291232"/>
                <a:gd name="connsiteX5" fmla="*/ 3643420 w 6099488"/>
                <a:gd name="connsiteY5" fmla="*/ 2128506 h 6291232"/>
                <a:gd name="connsiteX6" fmla="*/ 943886 w 6099488"/>
                <a:gd name="connsiteY6" fmla="*/ 1486368 h 6291232"/>
                <a:gd name="connsiteX0" fmla="*/ 290243 w 5445845"/>
                <a:gd name="connsiteY0" fmla="*/ 1071887 h 5876751"/>
                <a:gd name="connsiteX1" fmla="*/ 1248310 w 5445845"/>
                <a:gd name="connsiteY1" fmla="*/ 1572751 h 5876751"/>
                <a:gd name="connsiteX2" fmla="*/ 4361379 w 5445845"/>
                <a:gd name="connsiteY2" fmla="*/ 963152 h 5876751"/>
                <a:gd name="connsiteX3" fmla="*/ 4862243 w 5445845"/>
                <a:gd name="connsiteY3" fmla="*/ 2824490 h 5876751"/>
                <a:gd name="connsiteX4" fmla="*/ 2989777 w 5445845"/>
                <a:gd name="connsiteY4" fmla="*/ 1714025 h 5876751"/>
                <a:gd name="connsiteX5" fmla="*/ 290243 w 5445845"/>
                <a:gd name="connsiteY5" fmla="*/ 1071887 h 5876751"/>
                <a:gd name="connsiteX0" fmla="*/ 290244 w 5445846"/>
                <a:gd name="connsiteY0" fmla="*/ 1071887 h 5876751"/>
                <a:gd name="connsiteX1" fmla="*/ 1248311 w 5445846"/>
                <a:gd name="connsiteY1" fmla="*/ 1572751 h 5876751"/>
                <a:gd name="connsiteX2" fmla="*/ 4361380 w 5445846"/>
                <a:gd name="connsiteY2" fmla="*/ 963152 h 5876751"/>
                <a:gd name="connsiteX3" fmla="*/ 4862244 w 5445846"/>
                <a:gd name="connsiteY3" fmla="*/ 2824490 h 5876751"/>
                <a:gd name="connsiteX4" fmla="*/ 2989778 w 5445846"/>
                <a:gd name="connsiteY4" fmla="*/ 1714025 h 5876751"/>
                <a:gd name="connsiteX5" fmla="*/ 290244 w 5445846"/>
                <a:gd name="connsiteY5" fmla="*/ 1071887 h 5876751"/>
                <a:gd name="connsiteX0" fmla="*/ 290244 w 5445846"/>
                <a:gd name="connsiteY0" fmla="*/ 1153486 h 5958350"/>
                <a:gd name="connsiteX1" fmla="*/ 1248311 w 5445846"/>
                <a:gd name="connsiteY1" fmla="*/ 1654350 h 5958350"/>
                <a:gd name="connsiteX2" fmla="*/ 4361380 w 5445846"/>
                <a:gd name="connsiteY2" fmla="*/ 1044751 h 5958350"/>
                <a:gd name="connsiteX3" fmla="*/ 4862244 w 5445846"/>
                <a:gd name="connsiteY3" fmla="*/ 2906089 h 5958350"/>
                <a:gd name="connsiteX4" fmla="*/ 2989778 w 5445846"/>
                <a:gd name="connsiteY4" fmla="*/ 1795624 h 5958350"/>
                <a:gd name="connsiteX5" fmla="*/ 290244 w 5445846"/>
                <a:gd name="connsiteY5" fmla="*/ 1153486 h 5958350"/>
                <a:gd name="connsiteX0" fmla="*/ 290244 w 7008207"/>
                <a:gd name="connsiteY0" fmla="*/ 1331974 h 5958350"/>
                <a:gd name="connsiteX1" fmla="*/ 2810672 w 7008207"/>
                <a:gd name="connsiteY1" fmla="*/ 1654350 h 5958350"/>
                <a:gd name="connsiteX2" fmla="*/ 5923741 w 7008207"/>
                <a:gd name="connsiteY2" fmla="*/ 1044751 h 5958350"/>
                <a:gd name="connsiteX3" fmla="*/ 6424605 w 7008207"/>
                <a:gd name="connsiteY3" fmla="*/ 2906089 h 5958350"/>
                <a:gd name="connsiteX4" fmla="*/ 4552139 w 7008207"/>
                <a:gd name="connsiteY4" fmla="*/ 1795624 h 5958350"/>
                <a:gd name="connsiteX5" fmla="*/ 290244 w 7008207"/>
                <a:gd name="connsiteY5" fmla="*/ 1331974 h 5958350"/>
                <a:gd name="connsiteX0" fmla="*/ 290244 w 7008207"/>
                <a:gd name="connsiteY0" fmla="*/ 1347752 h 5974128"/>
                <a:gd name="connsiteX1" fmla="*/ 2810672 w 7008207"/>
                <a:gd name="connsiteY1" fmla="*/ 1670128 h 5974128"/>
                <a:gd name="connsiteX2" fmla="*/ 5923741 w 7008207"/>
                <a:gd name="connsiteY2" fmla="*/ 1060529 h 5974128"/>
                <a:gd name="connsiteX3" fmla="*/ 6424605 w 7008207"/>
                <a:gd name="connsiteY3" fmla="*/ 2921867 h 5974128"/>
                <a:gd name="connsiteX4" fmla="*/ 4552139 w 7008207"/>
                <a:gd name="connsiteY4" fmla="*/ 1811402 h 5974128"/>
                <a:gd name="connsiteX5" fmla="*/ 290244 w 7008207"/>
                <a:gd name="connsiteY5" fmla="*/ 1347752 h 5974128"/>
                <a:gd name="connsiteX0" fmla="*/ 1038454 w 7756417"/>
                <a:gd name="connsiteY0" fmla="*/ 1773760 h 6400136"/>
                <a:gd name="connsiteX1" fmla="*/ 3558882 w 7756417"/>
                <a:gd name="connsiteY1" fmla="*/ 2096136 h 6400136"/>
                <a:gd name="connsiteX2" fmla="*/ 6671951 w 7756417"/>
                <a:gd name="connsiteY2" fmla="*/ 1486537 h 6400136"/>
                <a:gd name="connsiteX3" fmla="*/ 7172815 w 7756417"/>
                <a:gd name="connsiteY3" fmla="*/ 3347875 h 6400136"/>
                <a:gd name="connsiteX4" fmla="*/ 5300349 w 7756417"/>
                <a:gd name="connsiteY4" fmla="*/ 2237410 h 6400136"/>
                <a:gd name="connsiteX5" fmla="*/ 1038454 w 7756417"/>
                <a:gd name="connsiteY5" fmla="*/ 1773760 h 6400136"/>
                <a:gd name="connsiteX0" fmla="*/ 1038454 w 7756417"/>
                <a:gd name="connsiteY0" fmla="*/ 1773760 h 6400136"/>
                <a:gd name="connsiteX1" fmla="*/ 3558882 w 7756417"/>
                <a:gd name="connsiteY1" fmla="*/ 2096136 h 6400136"/>
                <a:gd name="connsiteX2" fmla="*/ 6671951 w 7756417"/>
                <a:gd name="connsiteY2" fmla="*/ 1486537 h 6400136"/>
                <a:gd name="connsiteX3" fmla="*/ 7172815 w 7756417"/>
                <a:gd name="connsiteY3" fmla="*/ 3347875 h 6400136"/>
                <a:gd name="connsiteX4" fmla="*/ 5300349 w 7756417"/>
                <a:gd name="connsiteY4" fmla="*/ 2237410 h 6400136"/>
                <a:gd name="connsiteX5" fmla="*/ 1807445 w 7756417"/>
                <a:gd name="connsiteY5" fmla="*/ 1846031 h 6400136"/>
                <a:gd name="connsiteX6" fmla="*/ 1038454 w 7756417"/>
                <a:gd name="connsiteY6" fmla="*/ 1773760 h 6400136"/>
                <a:gd name="connsiteX0" fmla="*/ 1038454 w 7756417"/>
                <a:gd name="connsiteY0" fmla="*/ 1773760 h 6400136"/>
                <a:gd name="connsiteX1" fmla="*/ 3558882 w 7756417"/>
                <a:gd name="connsiteY1" fmla="*/ 2096136 h 6400136"/>
                <a:gd name="connsiteX2" fmla="*/ 6671951 w 7756417"/>
                <a:gd name="connsiteY2" fmla="*/ 1486537 h 6400136"/>
                <a:gd name="connsiteX3" fmla="*/ 7172815 w 7756417"/>
                <a:gd name="connsiteY3" fmla="*/ 3347875 h 6400136"/>
                <a:gd name="connsiteX4" fmla="*/ 5300349 w 7756417"/>
                <a:gd name="connsiteY4" fmla="*/ 2237410 h 6400136"/>
                <a:gd name="connsiteX5" fmla="*/ 762397 w 7756417"/>
                <a:gd name="connsiteY5" fmla="*/ 1980458 h 6400136"/>
                <a:gd name="connsiteX6" fmla="*/ 1038454 w 7756417"/>
                <a:gd name="connsiteY6" fmla="*/ 1773760 h 6400136"/>
                <a:gd name="connsiteX0" fmla="*/ 1038454 w 7756417"/>
                <a:gd name="connsiteY0" fmla="*/ 1773760 h 6400136"/>
                <a:gd name="connsiteX1" fmla="*/ 3558882 w 7756417"/>
                <a:gd name="connsiteY1" fmla="*/ 2096136 h 6400136"/>
                <a:gd name="connsiteX2" fmla="*/ 6671951 w 7756417"/>
                <a:gd name="connsiteY2" fmla="*/ 1486537 h 6400136"/>
                <a:gd name="connsiteX3" fmla="*/ 7172815 w 7756417"/>
                <a:gd name="connsiteY3" fmla="*/ 3347875 h 6400136"/>
                <a:gd name="connsiteX4" fmla="*/ 5300349 w 7756417"/>
                <a:gd name="connsiteY4" fmla="*/ 2237410 h 6400136"/>
                <a:gd name="connsiteX5" fmla="*/ 3454498 w 7756417"/>
                <a:gd name="connsiteY5" fmla="*/ 1901566 h 6400136"/>
                <a:gd name="connsiteX6" fmla="*/ 762397 w 7756417"/>
                <a:gd name="connsiteY6" fmla="*/ 1980458 h 6400136"/>
                <a:gd name="connsiteX7" fmla="*/ 1038454 w 7756417"/>
                <a:gd name="connsiteY7" fmla="*/ 1773760 h 6400136"/>
                <a:gd name="connsiteX0" fmla="*/ 1063766 w 7781729"/>
                <a:gd name="connsiteY0" fmla="*/ 1773760 h 6400136"/>
                <a:gd name="connsiteX1" fmla="*/ 3584194 w 7781729"/>
                <a:gd name="connsiteY1" fmla="*/ 2096136 h 6400136"/>
                <a:gd name="connsiteX2" fmla="*/ 6697263 w 7781729"/>
                <a:gd name="connsiteY2" fmla="*/ 1486537 h 6400136"/>
                <a:gd name="connsiteX3" fmla="*/ 7198127 w 7781729"/>
                <a:gd name="connsiteY3" fmla="*/ 3347875 h 6400136"/>
                <a:gd name="connsiteX4" fmla="*/ 5325661 w 7781729"/>
                <a:gd name="connsiteY4" fmla="*/ 2237410 h 6400136"/>
                <a:gd name="connsiteX5" fmla="*/ 3479810 w 7781729"/>
                <a:gd name="connsiteY5" fmla="*/ 1901566 h 6400136"/>
                <a:gd name="connsiteX6" fmla="*/ 787709 w 7781729"/>
                <a:gd name="connsiteY6" fmla="*/ 1980458 h 6400136"/>
                <a:gd name="connsiteX7" fmla="*/ 1063766 w 7781729"/>
                <a:gd name="connsiteY7" fmla="*/ 1773760 h 6400136"/>
                <a:gd name="connsiteX0" fmla="*/ 1647368 w 8365331"/>
                <a:gd name="connsiteY0" fmla="*/ 1773760 h 6400136"/>
                <a:gd name="connsiteX1" fmla="*/ 4167796 w 8365331"/>
                <a:gd name="connsiteY1" fmla="*/ 2096136 h 6400136"/>
                <a:gd name="connsiteX2" fmla="*/ 7280865 w 8365331"/>
                <a:gd name="connsiteY2" fmla="*/ 1486537 h 6400136"/>
                <a:gd name="connsiteX3" fmla="*/ 7781729 w 8365331"/>
                <a:gd name="connsiteY3" fmla="*/ 3347875 h 6400136"/>
                <a:gd name="connsiteX4" fmla="*/ 5909263 w 8365331"/>
                <a:gd name="connsiteY4" fmla="*/ 2237410 h 6400136"/>
                <a:gd name="connsiteX5" fmla="*/ 4063412 w 8365331"/>
                <a:gd name="connsiteY5" fmla="*/ 1901566 h 6400136"/>
                <a:gd name="connsiteX6" fmla="*/ 1371311 w 8365331"/>
                <a:gd name="connsiteY6" fmla="*/ 1980458 h 6400136"/>
                <a:gd name="connsiteX7" fmla="*/ 1647368 w 8365331"/>
                <a:gd name="connsiteY7" fmla="*/ 1773760 h 6400136"/>
                <a:gd name="connsiteX0" fmla="*/ 1739256 w 8457219"/>
                <a:gd name="connsiteY0" fmla="*/ 1773760 h 6400136"/>
                <a:gd name="connsiteX1" fmla="*/ 4259684 w 8457219"/>
                <a:gd name="connsiteY1" fmla="*/ 2096136 h 6400136"/>
                <a:gd name="connsiteX2" fmla="*/ 7372753 w 8457219"/>
                <a:gd name="connsiteY2" fmla="*/ 1486537 h 6400136"/>
                <a:gd name="connsiteX3" fmla="*/ 7873617 w 8457219"/>
                <a:gd name="connsiteY3" fmla="*/ 3347875 h 6400136"/>
                <a:gd name="connsiteX4" fmla="*/ 6001151 w 8457219"/>
                <a:gd name="connsiteY4" fmla="*/ 2237410 h 6400136"/>
                <a:gd name="connsiteX5" fmla="*/ 4155300 w 8457219"/>
                <a:gd name="connsiteY5" fmla="*/ 1901566 h 6400136"/>
                <a:gd name="connsiteX6" fmla="*/ 1463199 w 8457219"/>
                <a:gd name="connsiteY6" fmla="*/ 1980458 h 6400136"/>
                <a:gd name="connsiteX7" fmla="*/ 1739256 w 8457219"/>
                <a:gd name="connsiteY7" fmla="*/ 1773760 h 6400136"/>
                <a:gd name="connsiteX0" fmla="*/ 1739256 w 8457219"/>
                <a:gd name="connsiteY0" fmla="*/ 1773760 h 6400136"/>
                <a:gd name="connsiteX1" fmla="*/ 4259684 w 8457219"/>
                <a:gd name="connsiteY1" fmla="*/ 2096136 h 6400136"/>
                <a:gd name="connsiteX2" fmla="*/ 7372753 w 8457219"/>
                <a:gd name="connsiteY2" fmla="*/ 1486537 h 6400136"/>
                <a:gd name="connsiteX3" fmla="*/ 7873617 w 8457219"/>
                <a:gd name="connsiteY3" fmla="*/ 3347875 h 6400136"/>
                <a:gd name="connsiteX4" fmla="*/ 6001151 w 8457219"/>
                <a:gd name="connsiteY4" fmla="*/ 2237410 h 6400136"/>
                <a:gd name="connsiteX5" fmla="*/ 4155300 w 8457219"/>
                <a:gd name="connsiteY5" fmla="*/ 1901566 h 6400136"/>
                <a:gd name="connsiteX6" fmla="*/ 1463199 w 8457219"/>
                <a:gd name="connsiteY6" fmla="*/ 1980458 h 6400136"/>
                <a:gd name="connsiteX7" fmla="*/ 1739256 w 8457219"/>
                <a:gd name="connsiteY7" fmla="*/ 1773760 h 6400136"/>
                <a:gd name="connsiteX0" fmla="*/ 1739256 w 8457219"/>
                <a:gd name="connsiteY0" fmla="*/ 1773760 h 6400136"/>
                <a:gd name="connsiteX1" fmla="*/ 4259684 w 8457219"/>
                <a:gd name="connsiteY1" fmla="*/ 2096136 h 6400136"/>
                <a:gd name="connsiteX2" fmla="*/ 7372753 w 8457219"/>
                <a:gd name="connsiteY2" fmla="*/ 1486537 h 6400136"/>
                <a:gd name="connsiteX3" fmla="*/ 7873617 w 8457219"/>
                <a:gd name="connsiteY3" fmla="*/ 3347875 h 6400136"/>
                <a:gd name="connsiteX4" fmla="*/ 6001151 w 8457219"/>
                <a:gd name="connsiteY4" fmla="*/ 2237410 h 6400136"/>
                <a:gd name="connsiteX5" fmla="*/ 4155300 w 8457219"/>
                <a:gd name="connsiteY5" fmla="*/ 1901566 h 6400136"/>
                <a:gd name="connsiteX6" fmla="*/ 1463199 w 8457219"/>
                <a:gd name="connsiteY6" fmla="*/ 1980458 h 6400136"/>
                <a:gd name="connsiteX7" fmla="*/ 1739256 w 8457219"/>
                <a:gd name="connsiteY7" fmla="*/ 1773760 h 6400136"/>
                <a:gd name="connsiteX0" fmla="*/ 1739256 w 8457219"/>
                <a:gd name="connsiteY0" fmla="*/ 1773760 h 6400136"/>
                <a:gd name="connsiteX1" fmla="*/ 4259684 w 8457219"/>
                <a:gd name="connsiteY1" fmla="*/ 2096136 h 6400136"/>
                <a:gd name="connsiteX2" fmla="*/ 7372753 w 8457219"/>
                <a:gd name="connsiteY2" fmla="*/ 1486537 h 6400136"/>
                <a:gd name="connsiteX3" fmla="*/ 7873617 w 8457219"/>
                <a:gd name="connsiteY3" fmla="*/ 3347875 h 6400136"/>
                <a:gd name="connsiteX4" fmla="*/ 6001151 w 8457219"/>
                <a:gd name="connsiteY4" fmla="*/ 2237410 h 6400136"/>
                <a:gd name="connsiteX5" fmla="*/ 4155300 w 8457219"/>
                <a:gd name="connsiteY5" fmla="*/ 1901566 h 6400136"/>
                <a:gd name="connsiteX6" fmla="*/ 1463199 w 8457219"/>
                <a:gd name="connsiteY6" fmla="*/ 1980458 h 6400136"/>
                <a:gd name="connsiteX7" fmla="*/ 1739256 w 8457219"/>
                <a:gd name="connsiteY7" fmla="*/ 1773760 h 6400136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692008 w 8457219"/>
                <a:gd name="connsiteY0" fmla="*/ 1761496 h 6323541"/>
                <a:gd name="connsiteX1" fmla="*/ 4259684 w 8457219"/>
                <a:gd name="connsiteY1" fmla="*/ 2019541 h 6323541"/>
                <a:gd name="connsiteX2" fmla="*/ 7372753 w 8457219"/>
                <a:gd name="connsiteY2" fmla="*/ 1409942 h 6323541"/>
                <a:gd name="connsiteX3" fmla="*/ 7873617 w 8457219"/>
                <a:gd name="connsiteY3" fmla="*/ 3271280 h 6323541"/>
                <a:gd name="connsiteX4" fmla="*/ 6001151 w 8457219"/>
                <a:gd name="connsiteY4" fmla="*/ 2160815 h 6323541"/>
                <a:gd name="connsiteX5" fmla="*/ 4155300 w 8457219"/>
                <a:gd name="connsiteY5" fmla="*/ 1824971 h 6323541"/>
                <a:gd name="connsiteX6" fmla="*/ 1463199 w 8457219"/>
                <a:gd name="connsiteY6" fmla="*/ 1903863 h 6323541"/>
                <a:gd name="connsiteX7" fmla="*/ 1692008 w 8457219"/>
                <a:gd name="connsiteY7" fmla="*/ 1761496 h 6323541"/>
                <a:gd name="connsiteX0" fmla="*/ 1692008 w 8457219"/>
                <a:gd name="connsiteY0" fmla="*/ 2929074 h 7491119"/>
                <a:gd name="connsiteX1" fmla="*/ 4259684 w 8457219"/>
                <a:gd name="connsiteY1" fmla="*/ 3187119 h 7491119"/>
                <a:gd name="connsiteX2" fmla="*/ 7372753 w 8457219"/>
                <a:gd name="connsiteY2" fmla="*/ 2577520 h 7491119"/>
                <a:gd name="connsiteX3" fmla="*/ 7873617 w 8457219"/>
                <a:gd name="connsiteY3" fmla="*/ 4438858 h 7491119"/>
                <a:gd name="connsiteX4" fmla="*/ 6001151 w 8457219"/>
                <a:gd name="connsiteY4" fmla="*/ 3328393 h 7491119"/>
                <a:gd name="connsiteX5" fmla="*/ 4155300 w 8457219"/>
                <a:gd name="connsiteY5" fmla="*/ 2992549 h 7491119"/>
                <a:gd name="connsiteX6" fmla="*/ 1463199 w 8457219"/>
                <a:gd name="connsiteY6" fmla="*/ 3071441 h 7491119"/>
                <a:gd name="connsiteX7" fmla="*/ 1692008 w 8457219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440566 w 8783534"/>
                <a:gd name="connsiteY4" fmla="*/ 3353002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440566 w 8783534"/>
                <a:gd name="connsiteY4" fmla="*/ 3353002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440566 w 8783534"/>
                <a:gd name="connsiteY4" fmla="*/ 3353002 h 7491119"/>
                <a:gd name="connsiteX5" fmla="*/ 1789514 w 8783534"/>
                <a:gd name="connsiteY5" fmla="*/ 3071441 h 7491119"/>
                <a:gd name="connsiteX6" fmla="*/ 2018323 w 8783534"/>
                <a:gd name="connsiteY6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286612 w 8783534"/>
                <a:gd name="connsiteY4" fmla="*/ 3005048 h 7491119"/>
                <a:gd name="connsiteX5" fmla="*/ 1789514 w 8783534"/>
                <a:gd name="connsiteY5" fmla="*/ 3071441 h 7491119"/>
                <a:gd name="connsiteX6" fmla="*/ 2018323 w 8783534"/>
                <a:gd name="connsiteY6" fmla="*/ 2929074 h 7491119"/>
                <a:gd name="connsiteX0" fmla="*/ 2018323 w 8783534"/>
                <a:gd name="connsiteY0" fmla="*/ 2929074 h 7491119"/>
                <a:gd name="connsiteX1" fmla="*/ 7699068 w 8783534"/>
                <a:gd name="connsiteY1" fmla="*/ 2577520 h 7491119"/>
                <a:gd name="connsiteX2" fmla="*/ 8199932 w 8783534"/>
                <a:gd name="connsiteY2" fmla="*/ 4438858 h 7491119"/>
                <a:gd name="connsiteX3" fmla="*/ 6286612 w 8783534"/>
                <a:gd name="connsiteY3" fmla="*/ 3005048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491119"/>
                <a:gd name="connsiteX1" fmla="*/ 6391441 w 8783534"/>
                <a:gd name="connsiteY1" fmla="*/ 2370154 h 7491119"/>
                <a:gd name="connsiteX2" fmla="*/ 8199932 w 8783534"/>
                <a:gd name="connsiteY2" fmla="*/ 4438858 h 7491119"/>
                <a:gd name="connsiteX3" fmla="*/ 6286612 w 8783534"/>
                <a:gd name="connsiteY3" fmla="*/ 3005048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491119"/>
                <a:gd name="connsiteX1" fmla="*/ 6391441 w 8783534"/>
                <a:gd name="connsiteY1" fmla="*/ 2370154 h 7491119"/>
                <a:gd name="connsiteX2" fmla="*/ 8199932 w 8783534"/>
                <a:gd name="connsiteY2" fmla="*/ 4438858 h 7491119"/>
                <a:gd name="connsiteX3" fmla="*/ 3933876 w 8783534"/>
                <a:gd name="connsiteY3" fmla="*/ 3076777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491119"/>
                <a:gd name="connsiteX1" fmla="*/ 6391441 w 8783534"/>
                <a:gd name="connsiteY1" fmla="*/ 2370154 h 7491119"/>
                <a:gd name="connsiteX2" fmla="*/ 8199932 w 8783534"/>
                <a:gd name="connsiteY2" fmla="*/ 4438858 h 7491119"/>
                <a:gd name="connsiteX3" fmla="*/ 5245657 w 8783534"/>
                <a:gd name="connsiteY3" fmla="*/ 2521195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491119"/>
                <a:gd name="connsiteX1" fmla="*/ 6391441 w 8783534"/>
                <a:gd name="connsiteY1" fmla="*/ 2370154 h 7491119"/>
                <a:gd name="connsiteX2" fmla="*/ 8199932 w 8783534"/>
                <a:gd name="connsiteY2" fmla="*/ 4438858 h 7491119"/>
                <a:gd name="connsiteX3" fmla="*/ 5245657 w 8783534"/>
                <a:gd name="connsiteY3" fmla="*/ 2521195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007577"/>
                <a:gd name="connsiteX1" fmla="*/ 6391441 w 8783534"/>
                <a:gd name="connsiteY1" fmla="*/ 2370154 h 7007577"/>
                <a:gd name="connsiteX2" fmla="*/ 8199932 w 8783534"/>
                <a:gd name="connsiteY2" fmla="*/ 4438858 h 7007577"/>
                <a:gd name="connsiteX3" fmla="*/ 5245657 w 8783534"/>
                <a:gd name="connsiteY3" fmla="*/ 2521195 h 7007577"/>
                <a:gd name="connsiteX4" fmla="*/ 1789514 w 8783534"/>
                <a:gd name="connsiteY4" fmla="*/ 3071441 h 7007577"/>
                <a:gd name="connsiteX5" fmla="*/ 2018323 w 8783534"/>
                <a:gd name="connsiteY5" fmla="*/ 2929074 h 7007577"/>
                <a:gd name="connsiteX0" fmla="*/ 2018323 w 8199932"/>
                <a:gd name="connsiteY0" fmla="*/ 2929074 h 6088890"/>
                <a:gd name="connsiteX1" fmla="*/ 6391441 w 8199932"/>
                <a:gd name="connsiteY1" fmla="*/ 2370154 h 6088890"/>
                <a:gd name="connsiteX2" fmla="*/ 8199932 w 8199932"/>
                <a:gd name="connsiteY2" fmla="*/ 4438858 h 6088890"/>
                <a:gd name="connsiteX3" fmla="*/ 5245657 w 8199932"/>
                <a:gd name="connsiteY3" fmla="*/ 2521195 h 6088890"/>
                <a:gd name="connsiteX4" fmla="*/ 1789514 w 8199932"/>
                <a:gd name="connsiteY4" fmla="*/ 3071441 h 6088890"/>
                <a:gd name="connsiteX5" fmla="*/ 2018323 w 8199932"/>
                <a:gd name="connsiteY5" fmla="*/ 2929074 h 6088890"/>
                <a:gd name="connsiteX0" fmla="*/ 2018323 w 8199932"/>
                <a:gd name="connsiteY0" fmla="*/ 2929074 h 6088890"/>
                <a:gd name="connsiteX1" fmla="*/ 6391441 w 8199932"/>
                <a:gd name="connsiteY1" fmla="*/ 2370154 h 6088890"/>
                <a:gd name="connsiteX2" fmla="*/ 8199932 w 8199932"/>
                <a:gd name="connsiteY2" fmla="*/ 4438858 h 6088890"/>
                <a:gd name="connsiteX3" fmla="*/ 5245657 w 8199932"/>
                <a:gd name="connsiteY3" fmla="*/ 2521195 h 6088890"/>
                <a:gd name="connsiteX4" fmla="*/ 1789514 w 8199932"/>
                <a:gd name="connsiteY4" fmla="*/ 3071441 h 6088890"/>
                <a:gd name="connsiteX5" fmla="*/ 2018323 w 8199932"/>
                <a:gd name="connsiteY5" fmla="*/ 2929074 h 6088890"/>
                <a:gd name="connsiteX0" fmla="*/ 2018323 w 8199932"/>
                <a:gd name="connsiteY0" fmla="*/ 2929074 h 6332480"/>
                <a:gd name="connsiteX1" fmla="*/ 6391441 w 8199932"/>
                <a:gd name="connsiteY1" fmla="*/ 2370154 h 6332480"/>
                <a:gd name="connsiteX2" fmla="*/ 8199932 w 8199932"/>
                <a:gd name="connsiteY2" fmla="*/ 4438858 h 6332480"/>
                <a:gd name="connsiteX3" fmla="*/ 5245657 w 8199932"/>
                <a:gd name="connsiteY3" fmla="*/ 2521195 h 6332480"/>
                <a:gd name="connsiteX4" fmla="*/ 1789514 w 8199932"/>
                <a:gd name="connsiteY4" fmla="*/ 3071441 h 6332480"/>
                <a:gd name="connsiteX5" fmla="*/ 2018323 w 8199932"/>
                <a:gd name="connsiteY5" fmla="*/ 2929074 h 6332480"/>
                <a:gd name="connsiteX0" fmla="*/ 2018323 w 8199932"/>
                <a:gd name="connsiteY0" fmla="*/ 2929074 h 6332480"/>
                <a:gd name="connsiteX1" fmla="*/ 6391441 w 8199932"/>
                <a:gd name="connsiteY1" fmla="*/ 2370154 h 6332480"/>
                <a:gd name="connsiteX2" fmla="*/ 8199932 w 8199932"/>
                <a:gd name="connsiteY2" fmla="*/ 4438858 h 6332480"/>
                <a:gd name="connsiteX3" fmla="*/ 5245657 w 8199932"/>
                <a:gd name="connsiteY3" fmla="*/ 2521195 h 6332480"/>
                <a:gd name="connsiteX4" fmla="*/ 1789514 w 8199932"/>
                <a:gd name="connsiteY4" fmla="*/ 3071441 h 6332480"/>
                <a:gd name="connsiteX5" fmla="*/ 2018323 w 8199932"/>
                <a:gd name="connsiteY5" fmla="*/ 2929074 h 63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99932" h="6332480">
                  <a:moveTo>
                    <a:pt x="2018323" y="2929074"/>
                  </a:moveTo>
                  <a:cubicBezTo>
                    <a:pt x="3003249" y="2846754"/>
                    <a:pt x="5361173" y="2118523"/>
                    <a:pt x="6391441" y="2370154"/>
                  </a:cubicBezTo>
                  <a:cubicBezTo>
                    <a:pt x="4898818" y="4308774"/>
                    <a:pt x="7624732" y="5885963"/>
                    <a:pt x="8199932" y="4438858"/>
                  </a:cubicBezTo>
                  <a:cubicBezTo>
                    <a:pt x="7518693" y="6332480"/>
                    <a:pt x="4790153" y="3688663"/>
                    <a:pt x="5245657" y="2521195"/>
                  </a:cubicBezTo>
                  <a:cubicBezTo>
                    <a:pt x="4165470" y="2430848"/>
                    <a:pt x="2526554" y="3142096"/>
                    <a:pt x="1789514" y="3071441"/>
                  </a:cubicBezTo>
                  <a:cubicBezTo>
                    <a:pt x="0" y="2987026"/>
                    <a:pt x="1550711" y="0"/>
                    <a:pt x="2018323" y="292907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alpha val="5000"/>
                  </a:schemeClr>
                </a:gs>
              </a:gsLst>
              <a:lin ang="10800000" scaled="0"/>
              <a:tileRect/>
            </a:gradFill>
            <a:ln>
              <a:noFill/>
            </a:ln>
            <a:effectLst/>
            <a:scene3d>
              <a:camera prst="orthographicFront"/>
              <a:lightRig rig="balanced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kern="1200">
                <a:solidFill>
                  <a:prstClr val="white"/>
                </a:solidFill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 noChangeAspect="1"/>
            </p:cNvSpPr>
            <p:nvPr/>
          </p:nvSpPr>
          <p:spPr>
            <a:xfrm rot="6563566" flipH="1" flipV="1">
              <a:off x="7887816" y="5193632"/>
              <a:ext cx="916382" cy="1152144"/>
            </a:xfrm>
            <a:custGeom>
              <a:avLst/>
              <a:gdLst>
                <a:gd name="connsiteX0" fmla="*/ 0 w 3657600"/>
                <a:gd name="connsiteY0" fmla="*/ 685800 h 1371600"/>
                <a:gd name="connsiteX1" fmla="*/ 1186667 w 3657600"/>
                <a:gd name="connsiteY1" fmla="*/ 43667 h 1371600"/>
                <a:gd name="connsiteX2" fmla="*/ 1828801 w 3657600"/>
                <a:gd name="connsiteY2" fmla="*/ 2 h 1371600"/>
                <a:gd name="connsiteX3" fmla="*/ 2470936 w 3657600"/>
                <a:gd name="connsiteY3" fmla="*/ 43668 h 1371600"/>
                <a:gd name="connsiteX4" fmla="*/ 3657600 w 3657600"/>
                <a:gd name="connsiteY4" fmla="*/ 685806 h 1371600"/>
                <a:gd name="connsiteX5" fmla="*/ 2470934 w 3657600"/>
                <a:gd name="connsiteY5" fmla="*/ 1327941 h 1371600"/>
                <a:gd name="connsiteX6" fmla="*/ 1828799 w 3657600"/>
                <a:gd name="connsiteY6" fmla="*/ 1371606 h 1371600"/>
                <a:gd name="connsiteX7" fmla="*/ 1186664 w 3657600"/>
                <a:gd name="connsiteY7" fmla="*/ 1327940 h 1371600"/>
                <a:gd name="connsiteX8" fmla="*/ 0 w 3657600"/>
                <a:gd name="connsiteY8" fmla="*/ 685803 h 1371600"/>
                <a:gd name="connsiteX9" fmla="*/ 0 w 3657600"/>
                <a:gd name="connsiteY9" fmla="*/ 685800 h 1371600"/>
                <a:gd name="connsiteX0" fmla="*/ 3 w 3672351"/>
                <a:gd name="connsiteY0" fmla="*/ 761447 h 1447253"/>
                <a:gd name="connsiteX1" fmla="*/ 1186670 w 3672351"/>
                <a:gd name="connsiteY1" fmla="*/ 119314 h 1447253"/>
                <a:gd name="connsiteX2" fmla="*/ 1828804 w 3672351"/>
                <a:gd name="connsiteY2" fmla="*/ 75649 h 1447253"/>
                <a:gd name="connsiteX3" fmla="*/ 2470939 w 3672351"/>
                <a:gd name="connsiteY3" fmla="*/ 119315 h 1447253"/>
                <a:gd name="connsiteX4" fmla="*/ 2559427 w 3672351"/>
                <a:gd name="connsiteY4" fmla="*/ 107023 h 1447253"/>
                <a:gd name="connsiteX5" fmla="*/ 3657603 w 3672351"/>
                <a:gd name="connsiteY5" fmla="*/ 761453 h 1447253"/>
                <a:gd name="connsiteX6" fmla="*/ 2470937 w 3672351"/>
                <a:gd name="connsiteY6" fmla="*/ 1403588 h 1447253"/>
                <a:gd name="connsiteX7" fmla="*/ 1828802 w 3672351"/>
                <a:gd name="connsiteY7" fmla="*/ 1447253 h 1447253"/>
                <a:gd name="connsiteX8" fmla="*/ 1186667 w 3672351"/>
                <a:gd name="connsiteY8" fmla="*/ 1403587 h 1447253"/>
                <a:gd name="connsiteX9" fmla="*/ 3 w 3672351"/>
                <a:gd name="connsiteY9" fmla="*/ 761450 h 1447253"/>
                <a:gd name="connsiteX10" fmla="*/ 3 w 3672351"/>
                <a:gd name="connsiteY10" fmla="*/ 761447 h 1447253"/>
                <a:gd name="connsiteX0" fmla="*/ 3 w 3672351"/>
                <a:gd name="connsiteY0" fmla="*/ 761447 h 1447253"/>
                <a:gd name="connsiteX1" fmla="*/ 1186670 w 3672351"/>
                <a:gd name="connsiteY1" fmla="*/ 119314 h 1447253"/>
                <a:gd name="connsiteX2" fmla="*/ 1828804 w 3672351"/>
                <a:gd name="connsiteY2" fmla="*/ 75649 h 1447253"/>
                <a:gd name="connsiteX3" fmla="*/ 2470939 w 3672351"/>
                <a:gd name="connsiteY3" fmla="*/ 119315 h 1447253"/>
                <a:gd name="connsiteX4" fmla="*/ 2559427 w 3672351"/>
                <a:gd name="connsiteY4" fmla="*/ 107023 h 1447253"/>
                <a:gd name="connsiteX5" fmla="*/ 3657603 w 3672351"/>
                <a:gd name="connsiteY5" fmla="*/ 761453 h 1447253"/>
                <a:gd name="connsiteX6" fmla="*/ 2470937 w 3672351"/>
                <a:gd name="connsiteY6" fmla="*/ 1403588 h 1447253"/>
                <a:gd name="connsiteX7" fmla="*/ 1828802 w 3672351"/>
                <a:gd name="connsiteY7" fmla="*/ 1447253 h 1447253"/>
                <a:gd name="connsiteX8" fmla="*/ 1186667 w 3672351"/>
                <a:gd name="connsiteY8" fmla="*/ 1403587 h 1447253"/>
                <a:gd name="connsiteX9" fmla="*/ 3 w 3672351"/>
                <a:gd name="connsiteY9" fmla="*/ 761450 h 1447253"/>
                <a:gd name="connsiteX10" fmla="*/ 3 w 3672351"/>
                <a:gd name="connsiteY10" fmla="*/ 761447 h 1447253"/>
                <a:gd name="connsiteX0" fmla="*/ 3 w 3672351"/>
                <a:gd name="connsiteY0" fmla="*/ 685798 h 2004163"/>
                <a:gd name="connsiteX1" fmla="*/ 1186670 w 3672351"/>
                <a:gd name="connsiteY1" fmla="*/ 43665 h 2004163"/>
                <a:gd name="connsiteX2" fmla="*/ 1828804 w 3672351"/>
                <a:gd name="connsiteY2" fmla="*/ 0 h 2004163"/>
                <a:gd name="connsiteX3" fmla="*/ 2470939 w 3672351"/>
                <a:gd name="connsiteY3" fmla="*/ 43666 h 2004163"/>
                <a:gd name="connsiteX4" fmla="*/ 2559427 w 3672351"/>
                <a:gd name="connsiteY4" fmla="*/ 31374 h 2004163"/>
                <a:gd name="connsiteX5" fmla="*/ 3657603 w 3672351"/>
                <a:gd name="connsiteY5" fmla="*/ 685804 h 2004163"/>
                <a:gd name="connsiteX6" fmla="*/ 2470937 w 3672351"/>
                <a:gd name="connsiteY6" fmla="*/ 1327939 h 2004163"/>
                <a:gd name="connsiteX7" fmla="*/ 1828802 w 3672351"/>
                <a:gd name="connsiteY7" fmla="*/ 1371604 h 2004163"/>
                <a:gd name="connsiteX8" fmla="*/ 1186667 w 3672351"/>
                <a:gd name="connsiteY8" fmla="*/ 1327938 h 2004163"/>
                <a:gd name="connsiteX9" fmla="*/ 3 w 3672351"/>
                <a:gd name="connsiteY9" fmla="*/ 685801 h 2004163"/>
                <a:gd name="connsiteX10" fmla="*/ 3 w 3672351"/>
                <a:gd name="connsiteY10" fmla="*/ 685798 h 2004163"/>
                <a:gd name="connsiteX0" fmla="*/ 3 w 3657603"/>
                <a:gd name="connsiteY0" fmla="*/ 756433 h 1442239"/>
                <a:gd name="connsiteX1" fmla="*/ 1186670 w 3657603"/>
                <a:gd name="connsiteY1" fmla="*/ 114300 h 1442239"/>
                <a:gd name="connsiteX2" fmla="*/ 1828804 w 3657603"/>
                <a:gd name="connsiteY2" fmla="*/ 70635 h 1442239"/>
                <a:gd name="connsiteX3" fmla="*/ 2470939 w 3657603"/>
                <a:gd name="connsiteY3" fmla="*/ 114301 h 1442239"/>
                <a:gd name="connsiteX4" fmla="*/ 3657603 w 3657603"/>
                <a:gd name="connsiteY4" fmla="*/ 756439 h 1442239"/>
                <a:gd name="connsiteX5" fmla="*/ 2470937 w 3657603"/>
                <a:gd name="connsiteY5" fmla="*/ 1398574 h 1442239"/>
                <a:gd name="connsiteX6" fmla="*/ 1828802 w 3657603"/>
                <a:gd name="connsiteY6" fmla="*/ 1442239 h 1442239"/>
                <a:gd name="connsiteX7" fmla="*/ 1186667 w 3657603"/>
                <a:gd name="connsiteY7" fmla="*/ 1398573 h 1442239"/>
                <a:gd name="connsiteX8" fmla="*/ 3 w 3657603"/>
                <a:gd name="connsiteY8" fmla="*/ 756436 h 1442239"/>
                <a:gd name="connsiteX9" fmla="*/ 3 w 3657603"/>
                <a:gd name="connsiteY9" fmla="*/ 756433 h 1442239"/>
                <a:gd name="connsiteX0" fmla="*/ 527758 w 4185358"/>
                <a:gd name="connsiteY0" fmla="*/ 756433 h 1442239"/>
                <a:gd name="connsiteX1" fmla="*/ 1714425 w 4185358"/>
                <a:gd name="connsiteY1" fmla="*/ 114300 h 1442239"/>
                <a:gd name="connsiteX2" fmla="*/ 2356559 w 4185358"/>
                <a:gd name="connsiteY2" fmla="*/ 70635 h 1442239"/>
                <a:gd name="connsiteX3" fmla="*/ 2998694 w 4185358"/>
                <a:gd name="connsiteY3" fmla="*/ 114301 h 1442239"/>
                <a:gd name="connsiteX4" fmla="*/ 4185358 w 4185358"/>
                <a:gd name="connsiteY4" fmla="*/ 756439 h 1442239"/>
                <a:gd name="connsiteX5" fmla="*/ 2998692 w 4185358"/>
                <a:gd name="connsiteY5" fmla="*/ 1398574 h 1442239"/>
                <a:gd name="connsiteX6" fmla="*/ 2356557 w 4185358"/>
                <a:gd name="connsiteY6" fmla="*/ 1442239 h 1442239"/>
                <a:gd name="connsiteX7" fmla="*/ 1714422 w 4185358"/>
                <a:gd name="connsiteY7" fmla="*/ 1398573 h 1442239"/>
                <a:gd name="connsiteX8" fmla="*/ 527758 w 4185358"/>
                <a:gd name="connsiteY8" fmla="*/ 756436 h 1442239"/>
                <a:gd name="connsiteX9" fmla="*/ 527758 w 4185358"/>
                <a:gd name="connsiteY9" fmla="*/ 756433 h 1442239"/>
                <a:gd name="connsiteX0" fmla="*/ 527758 w 4185358"/>
                <a:gd name="connsiteY0" fmla="*/ 685798 h 1731271"/>
                <a:gd name="connsiteX1" fmla="*/ 1714425 w 4185358"/>
                <a:gd name="connsiteY1" fmla="*/ 43665 h 1731271"/>
                <a:gd name="connsiteX2" fmla="*/ 2356559 w 4185358"/>
                <a:gd name="connsiteY2" fmla="*/ 0 h 1731271"/>
                <a:gd name="connsiteX3" fmla="*/ 2998694 w 4185358"/>
                <a:gd name="connsiteY3" fmla="*/ 43666 h 1731271"/>
                <a:gd name="connsiteX4" fmla="*/ 4185358 w 4185358"/>
                <a:gd name="connsiteY4" fmla="*/ 685804 h 1731271"/>
                <a:gd name="connsiteX5" fmla="*/ 2998692 w 4185358"/>
                <a:gd name="connsiteY5" fmla="*/ 1327939 h 1731271"/>
                <a:gd name="connsiteX6" fmla="*/ 2356557 w 4185358"/>
                <a:gd name="connsiteY6" fmla="*/ 1371604 h 1731271"/>
                <a:gd name="connsiteX7" fmla="*/ 1714422 w 4185358"/>
                <a:gd name="connsiteY7" fmla="*/ 1327938 h 1731271"/>
                <a:gd name="connsiteX8" fmla="*/ 527758 w 4185358"/>
                <a:gd name="connsiteY8" fmla="*/ 685801 h 1731271"/>
                <a:gd name="connsiteX9" fmla="*/ 527758 w 4185358"/>
                <a:gd name="connsiteY9" fmla="*/ 685798 h 1731271"/>
                <a:gd name="connsiteX0" fmla="*/ 1174716 w 4832316"/>
                <a:gd name="connsiteY0" fmla="*/ 685798 h 2451847"/>
                <a:gd name="connsiteX1" fmla="*/ 2361383 w 4832316"/>
                <a:gd name="connsiteY1" fmla="*/ 43665 h 2451847"/>
                <a:gd name="connsiteX2" fmla="*/ 3003517 w 4832316"/>
                <a:gd name="connsiteY2" fmla="*/ 0 h 2451847"/>
                <a:gd name="connsiteX3" fmla="*/ 3645652 w 4832316"/>
                <a:gd name="connsiteY3" fmla="*/ 43666 h 2451847"/>
                <a:gd name="connsiteX4" fmla="*/ 4832316 w 4832316"/>
                <a:gd name="connsiteY4" fmla="*/ 685804 h 2451847"/>
                <a:gd name="connsiteX5" fmla="*/ 3645650 w 4832316"/>
                <a:gd name="connsiteY5" fmla="*/ 1327939 h 2451847"/>
                <a:gd name="connsiteX6" fmla="*/ 3003515 w 4832316"/>
                <a:gd name="connsiteY6" fmla="*/ 1371604 h 2451847"/>
                <a:gd name="connsiteX7" fmla="*/ 2361380 w 4832316"/>
                <a:gd name="connsiteY7" fmla="*/ 1327938 h 2451847"/>
                <a:gd name="connsiteX8" fmla="*/ 1174716 w 4832316"/>
                <a:gd name="connsiteY8" fmla="*/ 685801 h 2451847"/>
                <a:gd name="connsiteX9" fmla="*/ 1174716 w 4832316"/>
                <a:gd name="connsiteY9" fmla="*/ 685798 h 2451847"/>
                <a:gd name="connsiteX0" fmla="*/ 1174716 w 5193374"/>
                <a:gd name="connsiteY0" fmla="*/ 685798 h 2451847"/>
                <a:gd name="connsiteX1" fmla="*/ 2361383 w 5193374"/>
                <a:gd name="connsiteY1" fmla="*/ 43665 h 2451847"/>
                <a:gd name="connsiteX2" fmla="*/ 3003517 w 5193374"/>
                <a:gd name="connsiteY2" fmla="*/ 0 h 2451847"/>
                <a:gd name="connsiteX3" fmla="*/ 3645652 w 5193374"/>
                <a:gd name="connsiteY3" fmla="*/ 43666 h 2451847"/>
                <a:gd name="connsiteX4" fmla="*/ 4832316 w 5193374"/>
                <a:gd name="connsiteY4" fmla="*/ 685804 h 2451847"/>
                <a:gd name="connsiteX5" fmla="*/ 3645650 w 5193374"/>
                <a:gd name="connsiteY5" fmla="*/ 1327939 h 2451847"/>
                <a:gd name="connsiteX6" fmla="*/ 3003515 w 5193374"/>
                <a:gd name="connsiteY6" fmla="*/ 1371604 h 2451847"/>
                <a:gd name="connsiteX7" fmla="*/ 2361380 w 5193374"/>
                <a:gd name="connsiteY7" fmla="*/ 1327938 h 2451847"/>
                <a:gd name="connsiteX8" fmla="*/ 1174716 w 5193374"/>
                <a:gd name="connsiteY8" fmla="*/ 685801 h 2451847"/>
                <a:gd name="connsiteX9" fmla="*/ 1174716 w 5193374"/>
                <a:gd name="connsiteY9" fmla="*/ 685798 h 2451847"/>
                <a:gd name="connsiteX0" fmla="*/ 1174716 w 5193374"/>
                <a:gd name="connsiteY0" fmla="*/ 685798 h 3407194"/>
                <a:gd name="connsiteX1" fmla="*/ 2361383 w 5193374"/>
                <a:gd name="connsiteY1" fmla="*/ 43665 h 3407194"/>
                <a:gd name="connsiteX2" fmla="*/ 3003517 w 5193374"/>
                <a:gd name="connsiteY2" fmla="*/ 0 h 3407194"/>
                <a:gd name="connsiteX3" fmla="*/ 3645652 w 5193374"/>
                <a:gd name="connsiteY3" fmla="*/ 43666 h 3407194"/>
                <a:gd name="connsiteX4" fmla="*/ 4832316 w 5193374"/>
                <a:gd name="connsiteY4" fmla="*/ 685804 h 3407194"/>
                <a:gd name="connsiteX5" fmla="*/ 3645650 w 5193374"/>
                <a:gd name="connsiteY5" fmla="*/ 1327939 h 3407194"/>
                <a:gd name="connsiteX6" fmla="*/ 3003515 w 5193374"/>
                <a:gd name="connsiteY6" fmla="*/ 1371604 h 3407194"/>
                <a:gd name="connsiteX7" fmla="*/ 2361380 w 5193374"/>
                <a:gd name="connsiteY7" fmla="*/ 1327938 h 3407194"/>
                <a:gd name="connsiteX8" fmla="*/ 1174716 w 5193374"/>
                <a:gd name="connsiteY8" fmla="*/ 685801 h 3407194"/>
                <a:gd name="connsiteX9" fmla="*/ 1174716 w 5193374"/>
                <a:gd name="connsiteY9" fmla="*/ 685798 h 3407194"/>
                <a:gd name="connsiteX0" fmla="*/ 1174716 w 5193374"/>
                <a:gd name="connsiteY0" fmla="*/ 960216 h 3681612"/>
                <a:gd name="connsiteX1" fmla="*/ 2361383 w 5193374"/>
                <a:gd name="connsiteY1" fmla="*/ 318083 h 3681612"/>
                <a:gd name="connsiteX2" fmla="*/ 3003517 w 5193374"/>
                <a:gd name="connsiteY2" fmla="*/ 274418 h 3681612"/>
                <a:gd name="connsiteX3" fmla="*/ 3645652 w 5193374"/>
                <a:gd name="connsiteY3" fmla="*/ 318084 h 3681612"/>
                <a:gd name="connsiteX4" fmla="*/ 4832316 w 5193374"/>
                <a:gd name="connsiteY4" fmla="*/ 960222 h 3681612"/>
                <a:gd name="connsiteX5" fmla="*/ 3645650 w 5193374"/>
                <a:gd name="connsiteY5" fmla="*/ 1602357 h 3681612"/>
                <a:gd name="connsiteX6" fmla="*/ 3003515 w 5193374"/>
                <a:gd name="connsiteY6" fmla="*/ 1646022 h 3681612"/>
                <a:gd name="connsiteX7" fmla="*/ 2361380 w 5193374"/>
                <a:gd name="connsiteY7" fmla="*/ 1602356 h 3681612"/>
                <a:gd name="connsiteX8" fmla="*/ 1174716 w 5193374"/>
                <a:gd name="connsiteY8" fmla="*/ 960219 h 3681612"/>
                <a:gd name="connsiteX9" fmla="*/ 1174716 w 5193374"/>
                <a:gd name="connsiteY9" fmla="*/ 960216 h 3681612"/>
                <a:gd name="connsiteX0" fmla="*/ 1174716 w 5193374"/>
                <a:gd name="connsiteY0" fmla="*/ 960216 h 3681612"/>
                <a:gd name="connsiteX1" fmla="*/ 2361383 w 5193374"/>
                <a:gd name="connsiteY1" fmla="*/ 318083 h 3681612"/>
                <a:gd name="connsiteX2" fmla="*/ 3003517 w 5193374"/>
                <a:gd name="connsiteY2" fmla="*/ 274418 h 3681612"/>
                <a:gd name="connsiteX3" fmla="*/ 3645652 w 5193374"/>
                <a:gd name="connsiteY3" fmla="*/ 318084 h 3681612"/>
                <a:gd name="connsiteX4" fmla="*/ 4832316 w 5193374"/>
                <a:gd name="connsiteY4" fmla="*/ 960222 h 3681612"/>
                <a:gd name="connsiteX5" fmla="*/ 3645650 w 5193374"/>
                <a:gd name="connsiteY5" fmla="*/ 1602357 h 3681612"/>
                <a:gd name="connsiteX6" fmla="*/ 3003515 w 5193374"/>
                <a:gd name="connsiteY6" fmla="*/ 1646022 h 3681612"/>
                <a:gd name="connsiteX7" fmla="*/ 2361380 w 5193374"/>
                <a:gd name="connsiteY7" fmla="*/ 1602356 h 3681612"/>
                <a:gd name="connsiteX8" fmla="*/ 1174716 w 5193374"/>
                <a:gd name="connsiteY8" fmla="*/ 960219 h 3681612"/>
                <a:gd name="connsiteX9" fmla="*/ 1174716 w 5193374"/>
                <a:gd name="connsiteY9" fmla="*/ 960216 h 3681612"/>
                <a:gd name="connsiteX0" fmla="*/ 1174716 w 5193374"/>
                <a:gd name="connsiteY0" fmla="*/ 2033989 h 4755385"/>
                <a:gd name="connsiteX1" fmla="*/ 2361383 w 5193374"/>
                <a:gd name="connsiteY1" fmla="*/ 1391856 h 4755385"/>
                <a:gd name="connsiteX2" fmla="*/ 3003517 w 5193374"/>
                <a:gd name="connsiteY2" fmla="*/ 1348191 h 4755385"/>
                <a:gd name="connsiteX3" fmla="*/ 3645652 w 5193374"/>
                <a:gd name="connsiteY3" fmla="*/ 1391857 h 4755385"/>
                <a:gd name="connsiteX4" fmla="*/ 4832316 w 5193374"/>
                <a:gd name="connsiteY4" fmla="*/ 2033995 h 4755385"/>
                <a:gd name="connsiteX5" fmla="*/ 3645650 w 5193374"/>
                <a:gd name="connsiteY5" fmla="*/ 2676130 h 4755385"/>
                <a:gd name="connsiteX6" fmla="*/ 3003515 w 5193374"/>
                <a:gd name="connsiteY6" fmla="*/ 2719795 h 4755385"/>
                <a:gd name="connsiteX7" fmla="*/ 2361380 w 5193374"/>
                <a:gd name="connsiteY7" fmla="*/ 2676129 h 4755385"/>
                <a:gd name="connsiteX8" fmla="*/ 1174716 w 5193374"/>
                <a:gd name="connsiteY8" fmla="*/ 2033992 h 4755385"/>
                <a:gd name="connsiteX9" fmla="*/ 1174716 w 5193374"/>
                <a:gd name="connsiteY9" fmla="*/ 2033989 h 4755385"/>
                <a:gd name="connsiteX0" fmla="*/ 1174716 w 4832316"/>
                <a:gd name="connsiteY0" fmla="*/ 2033989 h 4755385"/>
                <a:gd name="connsiteX1" fmla="*/ 2361383 w 4832316"/>
                <a:gd name="connsiteY1" fmla="*/ 1391856 h 4755385"/>
                <a:gd name="connsiteX2" fmla="*/ 3003517 w 4832316"/>
                <a:gd name="connsiteY2" fmla="*/ 1348191 h 4755385"/>
                <a:gd name="connsiteX3" fmla="*/ 3645652 w 4832316"/>
                <a:gd name="connsiteY3" fmla="*/ 1391857 h 4755385"/>
                <a:gd name="connsiteX4" fmla="*/ 4832316 w 4832316"/>
                <a:gd name="connsiteY4" fmla="*/ 2033995 h 4755385"/>
                <a:gd name="connsiteX5" fmla="*/ 3645650 w 4832316"/>
                <a:gd name="connsiteY5" fmla="*/ 2676130 h 4755385"/>
                <a:gd name="connsiteX6" fmla="*/ 3003515 w 4832316"/>
                <a:gd name="connsiteY6" fmla="*/ 2719795 h 4755385"/>
                <a:gd name="connsiteX7" fmla="*/ 2361380 w 4832316"/>
                <a:gd name="connsiteY7" fmla="*/ 2676129 h 4755385"/>
                <a:gd name="connsiteX8" fmla="*/ 1174716 w 4832316"/>
                <a:gd name="connsiteY8" fmla="*/ 2033992 h 4755385"/>
                <a:gd name="connsiteX9" fmla="*/ 1174716 w 4832316"/>
                <a:gd name="connsiteY9" fmla="*/ 2033989 h 4755385"/>
                <a:gd name="connsiteX0" fmla="*/ 527758 w 4185358"/>
                <a:gd name="connsiteY0" fmla="*/ 2033989 h 4755385"/>
                <a:gd name="connsiteX1" fmla="*/ 1714425 w 4185358"/>
                <a:gd name="connsiteY1" fmla="*/ 1391856 h 4755385"/>
                <a:gd name="connsiteX2" fmla="*/ 2998694 w 4185358"/>
                <a:gd name="connsiteY2" fmla="*/ 1391857 h 4755385"/>
                <a:gd name="connsiteX3" fmla="*/ 4185358 w 4185358"/>
                <a:gd name="connsiteY3" fmla="*/ 2033995 h 4755385"/>
                <a:gd name="connsiteX4" fmla="*/ 2998692 w 4185358"/>
                <a:gd name="connsiteY4" fmla="*/ 2676130 h 4755385"/>
                <a:gd name="connsiteX5" fmla="*/ 2356557 w 4185358"/>
                <a:gd name="connsiteY5" fmla="*/ 2719795 h 4755385"/>
                <a:gd name="connsiteX6" fmla="*/ 1714422 w 4185358"/>
                <a:gd name="connsiteY6" fmla="*/ 2676129 h 4755385"/>
                <a:gd name="connsiteX7" fmla="*/ 527758 w 4185358"/>
                <a:gd name="connsiteY7" fmla="*/ 2033992 h 4755385"/>
                <a:gd name="connsiteX8" fmla="*/ 527758 w 4185358"/>
                <a:gd name="connsiteY8" fmla="*/ 2033989 h 4755385"/>
                <a:gd name="connsiteX0" fmla="*/ 527758 w 4185358"/>
                <a:gd name="connsiteY0" fmla="*/ 2033989 h 4406268"/>
                <a:gd name="connsiteX1" fmla="*/ 1714425 w 4185358"/>
                <a:gd name="connsiteY1" fmla="*/ 1391856 h 4406268"/>
                <a:gd name="connsiteX2" fmla="*/ 2998694 w 4185358"/>
                <a:gd name="connsiteY2" fmla="*/ 1391857 h 4406268"/>
                <a:gd name="connsiteX3" fmla="*/ 4185358 w 4185358"/>
                <a:gd name="connsiteY3" fmla="*/ 2033995 h 4406268"/>
                <a:gd name="connsiteX4" fmla="*/ 2998692 w 4185358"/>
                <a:gd name="connsiteY4" fmla="*/ 2676130 h 4406268"/>
                <a:gd name="connsiteX5" fmla="*/ 2356557 w 4185358"/>
                <a:gd name="connsiteY5" fmla="*/ 2719795 h 4406268"/>
                <a:gd name="connsiteX6" fmla="*/ 1714422 w 4185358"/>
                <a:gd name="connsiteY6" fmla="*/ 2676129 h 4406268"/>
                <a:gd name="connsiteX7" fmla="*/ 527758 w 4185358"/>
                <a:gd name="connsiteY7" fmla="*/ 2033992 h 4406268"/>
                <a:gd name="connsiteX8" fmla="*/ 527758 w 4185358"/>
                <a:gd name="connsiteY8" fmla="*/ 2033989 h 4406268"/>
                <a:gd name="connsiteX0" fmla="*/ 527758 w 4185358"/>
                <a:gd name="connsiteY0" fmla="*/ 2033989 h 4406268"/>
                <a:gd name="connsiteX1" fmla="*/ 1714425 w 4185358"/>
                <a:gd name="connsiteY1" fmla="*/ 1391856 h 4406268"/>
                <a:gd name="connsiteX2" fmla="*/ 2998694 w 4185358"/>
                <a:gd name="connsiteY2" fmla="*/ 1391857 h 4406268"/>
                <a:gd name="connsiteX3" fmla="*/ 4185358 w 4185358"/>
                <a:gd name="connsiteY3" fmla="*/ 2033995 h 4406268"/>
                <a:gd name="connsiteX4" fmla="*/ 2998692 w 4185358"/>
                <a:gd name="connsiteY4" fmla="*/ 2676130 h 4406268"/>
                <a:gd name="connsiteX5" fmla="*/ 2356557 w 4185358"/>
                <a:gd name="connsiteY5" fmla="*/ 2719795 h 4406268"/>
                <a:gd name="connsiteX6" fmla="*/ 1714422 w 4185358"/>
                <a:gd name="connsiteY6" fmla="*/ 2676129 h 4406268"/>
                <a:gd name="connsiteX7" fmla="*/ 527758 w 4185358"/>
                <a:gd name="connsiteY7" fmla="*/ 2033992 h 4406268"/>
                <a:gd name="connsiteX8" fmla="*/ 527758 w 4185358"/>
                <a:gd name="connsiteY8" fmla="*/ 2033989 h 4406268"/>
                <a:gd name="connsiteX0" fmla="*/ 527758 w 4678417"/>
                <a:gd name="connsiteY0" fmla="*/ 2033989 h 5080997"/>
                <a:gd name="connsiteX1" fmla="*/ 1714425 w 4678417"/>
                <a:gd name="connsiteY1" fmla="*/ 1391856 h 5080997"/>
                <a:gd name="connsiteX2" fmla="*/ 2998694 w 4678417"/>
                <a:gd name="connsiteY2" fmla="*/ 1391857 h 5080997"/>
                <a:gd name="connsiteX3" fmla="*/ 4185358 w 4678417"/>
                <a:gd name="connsiteY3" fmla="*/ 2033995 h 5080997"/>
                <a:gd name="connsiteX4" fmla="*/ 2998692 w 4678417"/>
                <a:gd name="connsiteY4" fmla="*/ 2676130 h 5080997"/>
                <a:gd name="connsiteX5" fmla="*/ 2356557 w 4678417"/>
                <a:gd name="connsiteY5" fmla="*/ 2719795 h 5080997"/>
                <a:gd name="connsiteX6" fmla="*/ 1714422 w 4678417"/>
                <a:gd name="connsiteY6" fmla="*/ 2676129 h 5080997"/>
                <a:gd name="connsiteX7" fmla="*/ 527758 w 4678417"/>
                <a:gd name="connsiteY7" fmla="*/ 2033992 h 5080997"/>
                <a:gd name="connsiteX8" fmla="*/ 527758 w 4678417"/>
                <a:gd name="connsiteY8" fmla="*/ 2033989 h 5080997"/>
                <a:gd name="connsiteX0" fmla="*/ 527758 w 4678417"/>
                <a:gd name="connsiteY0" fmla="*/ 2033989 h 5080997"/>
                <a:gd name="connsiteX1" fmla="*/ 1714425 w 4678417"/>
                <a:gd name="connsiteY1" fmla="*/ 1391856 h 5080997"/>
                <a:gd name="connsiteX2" fmla="*/ 2998694 w 4678417"/>
                <a:gd name="connsiteY2" fmla="*/ 1391857 h 5080997"/>
                <a:gd name="connsiteX3" fmla="*/ 4185358 w 4678417"/>
                <a:gd name="connsiteY3" fmla="*/ 2033995 h 5080997"/>
                <a:gd name="connsiteX4" fmla="*/ 2998692 w 4678417"/>
                <a:gd name="connsiteY4" fmla="*/ 2676130 h 5080997"/>
                <a:gd name="connsiteX5" fmla="*/ 2356557 w 4678417"/>
                <a:gd name="connsiteY5" fmla="*/ 2719795 h 5080997"/>
                <a:gd name="connsiteX6" fmla="*/ 1714422 w 4678417"/>
                <a:gd name="connsiteY6" fmla="*/ 2676129 h 5080997"/>
                <a:gd name="connsiteX7" fmla="*/ 527758 w 4678417"/>
                <a:gd name="connsiteY7" fmla="*/ 2033992 h 5080997"/>
                <a:gd name="connsiteX8" fmla="*/ 527758 w 4678417"/>
                <a:gd name="connsiteY8" fmla="*/ 2033989 h 5080997"/>
                <a:gd name="connsiteX0" fmla="*/ 527758 w 4678417"/>
                <a:gd name="connsiteY0" fmla="*/ 2033989 h 5080997"/>
                <a:gd name="connsiteX1" fmla="*/ 1714425 w 4678417"/>
                <a:gd name="connsiteY1" fmla="*/ 1391856 h 5080997"/>
                <a:gd name="connsiteX2" fmla="*/ 2998694 w 4678417"/>
                <a:gd name="connsiteY2" fmla="*/ 1391857 h 5080997"/>
                <a:gd name="connsiteX3" fmla="*/ 4185358 w 4678417"/>
                <a:gd name="connsiteY3" fmla="*/ 2033995 h 5080997"/>
                <a:gd name="connsiteX4" fmla="*/ 2998692 w 4678417"/>
                <a:gd name="connsiteY4" fmla="*/ 2676130 h 5080997"/>
                <a:gd name="connsiteX5" fmla="*/ 2356557 w 4678417"/>
                <a:gd name="connsiteY5" fmla="*/ 2719795 h 5080997"/>
                <a:gd name="connsiteX6" fmla="*/ 1714422 w 4678417"/>
                <a:gd name="connsiteY6" fmla="*/ 2676129 h 5080997"/>
                <a:gd name="connsiteX7" fmla="*/ 527758 w 4678417"/>
                <a:gd name="connsiteY7" fmla="*/ 2033992 h 5080997"/>
                <a:gd name="connsiteX8" fmla="*/ 527758 w 4678417"/>
                <a:gd name="connsiteY8" fmla="*/ 2033989 h 5080997"/>
                <a:gd name="connsiteX0" fmla="*/ 3 w 4150662"/>
                <a:gd name="connsiteY0" fmla="*/ 2033989 h 5080997"/>
                <a:gd name="connsiteX1" fmla="*/ 1186670 w 4150662"/>
                <a:gd name="connsiteY1" fmla="*/ 1391856 h 5080997"/>
                <a:gd name="connsiteX2" fmla="*/ 2470939 w 4150662"/>
                <a:gd name="connsiteY2" fmla="*/ 1391857 h 5080997"/>
                <a:gd name="connsiteX3" fmla="*/ 3657603 w 4150662"/>
                <a:gd name="connsiteY3" fmla="*/ 2033995 h 5080997"/>
                <a:gd name="connsiteX4" fmla="*/ 2470937 w 4150662"/>
                <a:gd name="connsiteY4" fmla="*/ 2676130 h 5080997"/>
                <a:gd name="connsiteX5" fmla="*/ 1828802 w 4150662"/>
                <a:gd name="connsiteY5" fmla="*/ 2719795 h 5080997"/>
                <a:gd name="connsiteX6" fmla="*/ 1186667 w 4150662"/>
                <a:gd name="connsiteY6" fmla="*/ 2676129 h 5080997"/>
                <a:gd name="connsiteX7" fmla="*/ 3 w 4150662"/>
                <a:gd name="connsiteY7" fmla="*/ 2033992 h 5080997"/>
                <a:gd name="connsiteX8" fmla="*/ 3 w 4150662"/>
                <a:gd name="connsiteY8" fmla="*/ 2033989 h 5080997"/>
                <a:gd name="connsiteX0" fmla="*/ 3 w 3184725"/>
                <a:gd name="connsiteY0" fmla="*/ 2033989 h 3886288"/>
                <a:gd name="connsiteX1" fmla="*/ 1186670 w 3184725"/>
                <a:gd name="connsiteY1" fmla="*/ 1391856 h 3886288"/>
                <a:gd name="connsiteX2" fmla="*/ 2470939 w 3184725"/>
                <a:gd name="connsiteY2" fmla="*/ 1391857 h 3886288"/>
                <a:gd name="connsiteX3" fmla="*/ 1752603 w 3184725"/>
                <a:gd name="connsiteY3" fmla="*/ 52795 h 3886288"/>
                <a:gd name="connsiteX4" fmla="*/ 2470937 w 3184725"/>
                <a:gd name="connsiteY4" fmla="*/ 2676130 h 3886288"/>
                <a:gd name="connsiteX5" fmla="*/ 1828802 w 3184725"/>
                <a:gd name="connsiteY5" fmla="*/ 2719795 h 3886288"/>
                <a:gd name="connsiteX6" fmla="*/ 1186667 w 3184725"/>
                <a:gd name="connsiteY6" fmla="*/ 2676129 h 3886288"/>
                <a:gd name="connsiteX7" fmla="*/ 3 w 3184725"/>
                <a:gd name="connsiteY7" fmla="*/ 2033992 h 3886288"/>
                <a:gd name="connsiteX8" fmla="*/ 3 w 3184725"/>
                <a:gd name="connsiteY8" fmla="*/ 2033989 h 3886288"/>
                <a:gd name="connsiteX0" fmla="*/ 3 w 3184725"/>
                <a:gd name="connsiteY0" fmla="*/ 2033989 h 6528797"/>
                <a:gd name="connsiteX1" fmla="*/ 1186670 w 3184725"/>
                <a:gd name="connsiteY1" fmla="*/ 1391856 h 6528797"/>
                <a:gd name="connsiteX2" fmla="*/ 2470939 w 3184725"/>
                <a:gd name="connsiteY2" fmla="*/ 1391857 h 6528797"/>
                <a:gd name="connsiteX3" fmla="*/ 228603 w 3184725"/>
                <a:gd name="connsiteY3" fmla="*/ 3481795 h 6528797"/>
                <a:gd name="connsiteX4" fmla="*/ 2470937 w 3184725"/>
                <a:gd name="connsiteY4" fmla="*/ 2676130 h 6528797"/>
                <a:gd name="connsiteX5" fmla="*/ 1828802 w 3184725"/>
                <a:gd name="connsiteY5" fmla="*/ 2719795 h 6528797"/>
                <a:gd name="connsiteX6" fmla="*/ 1186667 w 3184725"/>
                <a:gd name="connsiteY6" fmla="*/ 2676129 h 6528797"/>
                <a:gd name="connsiteX7" fmla="*/ 3 w 3184725"/>
                <a:gd name="connsiteY7" fmla="*/ 2033992 h 6528797"/>
                <a:gd name="connsiteX8" fmla="*/ 3 w 3184725"/>
                <a:gd name="connsiteY8" fmla="*/ 2033989 h 6528797"/>
                <a:gd name="connsiteX0" fmla="*/ 3 w 3385339"/>
                <a:gd name="connsiteY0" fmla="*/ 2033989 h 6528797"/>
                <a:gd name="connsiteX1" fmla="*/ 1186670 w 3385339"/>
                <a:gd name="connsiteY1" fmla="*/ 1391856 h 6528797"/>
                <a:gd name="connsiteX2" fmla="*/ 3385339 w 3385339"/>
                <a:gd name="connsiteY2" fmla="*/ 706057 h 6528797"/>
                <a:gd name="connsiteX3" fmla="*/ 228603 w 3385339"/>
                <a:gd name="connsiteY3" fmla="*/ 3481795 h 6528797"/>
                <a:gd name="connsiteX4" fmla="*/ 2470937 w 3385339"/>
                <a:gd name="connsiteY4" fmla="*/ 2676130 h 6528797"/>
                <a:gd name="connsiteX5" fmla="*/ 1828802 w 3385339"/>
                <a:gd name="connsiteY5" fmla="*/ 2719795 h 6528797"/>
                <a:gd name="connsiteX6" fmla="*/ 1186667 w 3385339"/>
                <a:gd name="connsiteY6" fmla="*/ 2676129 h 6528797"/>
                <a:gd name="connsiteX7" fmla="*/ 3 w 3385339"/>
                <a:gd name="connsiteY7" fmla="*/ 2033992 h 6528797"/>
                <a:gd name="connsiteX8" fmla="*/ 3 w 3385339"/>
                <a:gd name="connsiteY8" fmla="*/ 2033989 h 6528797"/>
                <a:gd name="connsiteX0" fmla="*/ 3 w 3184725"/>
                <a:gd name="connsiteY0" fmla="*/ 2033989 h 6528797"/>
                <a:gd name="connsiteX1" fmla="*/ 1186670 w 3184725"/>
                <a:gd name="connsiteY1" fmla="*/ 1391856 h 6528797"/>
                <a:gd name="connsiteX2" fmla="*/ 2928139 w 3184725"/>
                <a:gd name="connsiteY2" fmla="*/ 706057 h 6528797"/>
                <a:gd name="connsiteX3" fmla="*/ 228603 w 3184725"/>
                <a:gd name="connsiteY3" fmla="*/ 3481795 h 6528797"/>
                <a:gd name="connsiteX4" fmla="*/ 2470937 w 3184725"/>
                <a:gd name="connsiteY4" fmla="*/ 2676130 h 6528797"/>
                <a:gd name="connsiteX5" fmla="*/ 1828802 w 3184725"/>
                <a:gd name="connsiteY5" fmla="*/ 2719795 h 6528797"/>
                <a:gd name="connsiteX6" fmla="*/ 1186667 w 3184725"/>
                <a:gd name="connsiteY6" fmla="*/ 2676129 h 6528797"/>
                <a:gd name="connsiteX7" fmla="*/ 3 w 3184725"/>
                <a:gd name="connsiteY7" fmla="*/ 2033992 h 6528797"/>
                <a:gd name="connsiteX8" fmla="*/ 3 w 3184725"/>
                <a:gd name="connsiteY8" fmla="*/ 2033989 h 6528797"/>
                <a:gd name="connsiteX0" fmla="*/ 3 w 3184725"/>
                <a:gd name="connsiteY0" fmla="*/ 2033989 h 6528797"/>
                <a:gd name="connsiteX1" fmla="*/ 1186670 w 3184725"/>
                <a:gd name="connsiteY1" fmla="*/ 1391856 h 6528797"/>
                <a:gd name="connsiteX2" fmla="*/ 2928139 w 3184725"/>
                <a:gd name="connsiteY2" fmla="*/ 706057 h 6528797"/>
                <a:gd name="connsiteX3" fmla="*/ 228603 w 3184725"/>
                <a:gd name="connsiteY3" fmla="*/ 3481795 h 6528797"/>
                <a:gd name="connsiteX4" fmla="*/ 2470937 w 3184725"/>
                <a:gd name="connsiteY4" fmla="*/ 2676130 h 6528797"/>
                <a:gd name="connsiteX5" fmla="*/ 1828802 w 3184725"/>
                <a:gd name="connsiteY5" fmla="*/ 2719795 h 6528797"/>
                <a:gd name="connsiteX6" fmla="*/ 1186667 w 3184725"/>
                <a:gd name="connsiteY6" fmla="*/ 2676129 h 6528797"/>
                <a:gd name="connsiteX7" fmla="*/ 3 w 3184725"/>
                <a:gd name="connsiteY7" fmla="*/ 2033992 h 6528797"/>
                <a:gd name="connsiteX8" fmla="*/ 3 w 3184725"/>
                <a:gd name="connsiteY8" fmla="*/ 2033989 h 6528797"/>
                <a:gd name="connsiteX0" fmla="*/ 3 w 3184725"/>
                <a:gd name="connsiteY0" fmla="*/ 2033989 h 6528797"/>
                <a:gd name="connsiteX1" fmla="*/ 1186670 w 3184725"/>
                <a:gd name="connsiteY1" fmla="*/ 1391856 h 6528797"/>
                <a:gd name="connsiteX2" fmla="*/ 2928139 w 3184725"/>
                <a:gd name="connsiteY2" fmla="*/ 706057 h 6528797"/>
                <a:gd name="connsiteX3" fmla="*/ 228603 w 3184725"/>
                <a:gd name="connsiteY3" fmla="*/ 3481795 h 6528797"/>
                <a:gd name="connsiteX4" fmla="*/ 2470937 w 3184725"/>
                <a:gd name="connsiteY4" fmla="*/ 2676130 h 6528797"/>
                <a:gd name="connsiteX5" fmla="*/ 1828802 w 3184725"/>
                <a:gd name="connsiteY5" fmla="*/ 2719795 h 6528797"/>
                <a:gd name="connsiteX6" fmla="*/ 1186667 w 3184725"/>
                <a:gd name="connsiteY6" fmla="*/ 2676129 h 6528797"/>
                <a:gd name="connsiteX7" fmla="*/ 3 w 3184725"/>
                <a:gd name="connsiteY7" fmla="*/ 2033992 h 6528797"/>
                <a:gd name="connsiteX8" fmla="*/ 3 w 3184725"/>
                <a:gd name="connsiteY8" fmla="*/ 2033989 h 6528797"/>
                <a:gd name="connsiteX0" fmla="*/ 0 w 3184722"/>
                <a:gd name="connsiteY0" fmla="*/ 2033989 h 6528797"/>
                <a:gd name="connsiteX1" fmla="*/ 1186667 w 3184722"/>
                <a:gd name="connsiteY1" fmla="*/ 1391856 h 6528797"/>
                <a:gd name="connsiteX2" fmla="*/ 2928136 w 3184722"/>
                <a:gd name="connsiteY2" fmla="*/ 706057 h 6528797"/>
                <a:gd name="connsiteX3" fmla="*/ 228600 w 3184722"/>
                <a:gd name="connsiteY3" fmla="*/ 3481795 h 6528797"/>
                <a:gd name="connsiteX4" fmla="*/ 2470934 w 3184722"/>
                <a:gd name="connsiteY4" fmla="*/ 2676130 h 6528797"/>
                <a:gd name="connsiteX5" fmla="*/ 1828799 w 3184722"/>
                <a:gd name="connsiteY5" fmla="*/ 2719795 h 6528797"/>
                <a:gd name="connsiteX6" fmla="*/ 0 w 3184722"/>
                <a:gd name="connsiteY6" fmla="*/ 2033992 h 6528797"/>
                <a:gd name="connsiteX7" fmla="*/ 0 w 3184722"/>
                <a:gd name="connsiteY7" fmla="*/ 2033989 h 6528797"/>
                <a:gd name="connsiteX0" fmla="*/ 0 w 3184722"/>
                <a:gd name="connsiteY0" fmla="*/ 2033989 h 6528797"/>
                <a:gd name="connsiteX1" fmla="*/ 1186667 w 3184722"/>
                <a:gd name="connsiteY1" fmla="*/ 1391856 h 6528797"/>
                <a:gd name="connsiteX2" fmla="*/ 2928136 w 3184722"/>
                <a:gd name="connsiteY2" fmla="*/ 706057 h 6528797"/>
                <a:gd name="connsiteX3" fmla="*/ 228600 w 3184722"/>
                <a:gd name="connsiteY3" fmla="*/ 3481795 h 6528797"/>
                <a:gd name="connsiteX4" fmla="*/ 2470934 w 3184722"/>
                <a:gd name="connsiteY4" fmla="*/ 2676130 h 6528797"/>
                <a:gd name="connsiteX5" fmla="*/ 1828799 w 3184722"/>
                <a:gd name="connsiteY5" fmla="*/ 2719795 h 6528797"/>
                <a:gd name="connsiteX6" fmla="*/ 0 w 3184722"/>
                <a:gd name="connsiteY6" fmla="*/ 2033992 h 6528797"/>
                <a:gd name="connsiteX7" fmla="*/ 0 w 3184722"/>
                <a:gd name="connsiteY7" fmla="*/ 2033989 h 6528797"/>
                <a:gd name="connsiteX0" fmla="*/ 0 w 3184722"/>
                <a:gd name="connsiteY0" fmla="*/ 2033989 h 6528797"/>
                <a:gd name="connsiteX1" fmla="*/ 1186667 w 3184722"/>
                <a:gd name="connsiteY1" fmla="*/ 1391856 h 6528797"/>
                <a:gd name="connsiteX2" fmla="*/ 2928136 w 3184722"/>
                <a:gd name="connsiteY2" fmla="*/ 706057 h 6528797"/>
                <a:gd name="connsiteX3" fmla="*/ 228600 w 3184722"/>
                <a:gd name="connsiteY3" fmla="*/ 3481795 h 6528797"/>
                <a:gd name="connsiteX4" fmla="*/ 2470934 w 3184722"/>
                <a:gd name="connsiteY4" fmla="*/ 2676130 h 6528797"/>
                <a:gd name="connsiteX5" fmla="*/ 0 w 3184722"/>
                <a:gd name="connsiteY5" fmla="*/ 2033992 h 6528797"/>
                <a:gd name="connsiteX6" fmla="*/ 0 w 3184722"/>
                <a:gd name="connsiteY6" fmla="*/ 2033989 h 6528797"/>
                <a:gd name="connsiteX0" fmla="*/ 0 w 3184722"/>
                <a:gd name="connsiteY0" fmla="*/ 2033989 h 6528797"/>
                <a:gd name="connsiteX1" fmla="*/ 1186667 w 3184722"/>
                <a:gd name="connsiteY1" fmla="*/ 1391856 h 6528797"/>
                <a:gd name="connsiteX2" fmla="*/ 2928136 w 3184722"/>
                <a:gd name="connsiteY2" fmla="*/ 706057 h 6528797"/>
                <a:gd name="connsiteX3" fmla="*/ 228600 w 3184722"/>
                <a:gd name="connsiteY3" fmla="*/ 3481795 h 6528797"/>
                <a:gd name="connsiteX4" fmla="*/ 2470934 w 3184722"/>
                <a:gd name="connsiteY4" fmla="*/ 2676130 h 6528797"/>
                <a:gd name="connsiteX5" fmla="*/ 0 w 3184722"/>
                <a:gd name="connsiteY5" fmla="*/ 2033992 h 6528797"/>
                <a:gd name="connsiteX6" fmla="*/ 0 w 3184722"/>
                <a:gd name="connsiteY6" fmla="*/ 2033989 h 6528797"/>
                <a:gd name="connsiteX0" fmla="*/ 0 w 2928136"/>
                <a:gd name="connsiteY0" fmla="*/ 2033989 h 6528797"/>
                <a:gd name="connsiteX1" fmla="*/ 1186667 w 2928136"/>
                <a:gd name="connsiteY1" fmla="*/ 1391856 h 6528797"/>
                <a:gd name="connsiteX2" fmla="*/ 2928136 w 2928136"/>
                <a:gd name="connsiteY2" fmla="*/ 706057 h 6528797"/>
                <a:gd name="connsiteX3" fmla="*/ 228600 w 2928136"/>
                <a:gd name="connsiteY3" fmla="*/ 3481795 h 6528797"/>
                <a:gd name="connsiteX4" fmla="*/ 2470934 w 2928136"/>
                <a:gd name="connsiteY4" fmla="*/ 2676130 h 6528797"/>
                <a:gd name="connsiteX5" fmla="*/ 0 w 2928136"/>
                <a:gd name="connsiteY5" fmla="*/ 2033992 h 6528797"/>
                <a:gd name="connsiteX6" fmla="*/ 0 w 2928136"/>
                <a:gd name="connsiteY6" fmla="*/ 2033989 h 6528797"/>
                <a:gd name="connsiteX0" fmla="*/ 0 w 2928136"/>
                <a:gd name="connsiteY0" fmla="*/ 2033989 h 6528797"/>
                <a:gd name="connsiteX1" fmla="*/ 958067 w 2928136"/>
                <a:gd name="connsiteY1" fmla="*/ 2534856 h 6528797"/>
                <a:gd name="connsiteX2" fmla="*/ 2928136 w 2928136"/>
                <a:gd name="connsiteY2" fmla="*/ 706057 h 6528797"/>
                <a:gd name="connsiteX3" fmla="*/ 228600 w 2928136"/>
                <a:gd name="connsiteY3" fmla="*/ 3481795 h 6528797"/>
                <a:gd name="connsiteX4" fmla="*/ 2470934 w 2928136"/>
                <a:gd name="connsiteY4" fmla="*/ 2676130 h 6528797"/>
                <a:gd name="connsiteX5" fmla="*/ 0 w 2928136"/>
                <a:gd name="connsiteY5" fmla="*/ 2033992 h 6528797"/>
                <a:gd name="connsiteX6" fmla="*/ 0 w 2928136"/>
                <a:gd name="connsiteY6" fmla="*/ 2033989 h 6528797"/>
                <a:gd name="connsiteX0" fmla="*/ 0 w 2928136"/>
                <a:gd name="connsiteY0" fmla="*/ 1434955 h 5929763"/>
                <a:gd name="connsiteX1" fmla="*/ 958067 w 2928136"/>
                <a:gd name="connsiteY1" fmla="*/ 1935822 h 5929763"/>
                <a:gd name="connsiteX2" fmla="*/ 2928136 w 2928136"/>
                <a:gd name="connsiteY2" fmla="*/ 107023 h 5929763"/>
                <a:gd name="connsiteX3" fmla="*/ 228600 w 2928136"/>
                <a:gd name="connsiteY3" fmla="*/ 2882761 h 5929763"/>
                <a:gd name="connsiteX4" fmla="*/ 2470934 w 2928136"/>
                <a:gd name="connsiteY4" fmla="*/ 2077096 h 5929763"/>
                <a:gd name="connsiteX5" fmla="*/ 0 w 2928136"/>
                <a:gd name="connsiteY5" fmla="*/ 1434958 h 5929763"/>
                <a:gd name="connsiteX6" fmla="*/ 0 w 2928136"/>
                <a:gd name="connsiteY6" fmla="*/ 1434955 h 5929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1275236 w 4203372"/>
                <a:gd name="connsiteY0" fmla="*/ 1810262 h 6305070"/>
                <a:gd name="connsiteX1" fmla="*/ 2233303 w 4203372"/>
                <a:gd name="connsiteY1" fmla="*/ 2311129 h 6305070"/>
                <a:gd name="connsiteX2" fmla="*/ 4203372 w 4203372"/>
                <a:gd name="connsiteY2" fmla="*/ 863330 h 6305070"/>
                <a:gd name="connsiteX3" fmla="*/ 1503836 w 4203372"/>
                <a:gd name="connsiteY3" fmla="*/ 3258068 h 6305070"/>
                <a:gd name="connsiteX4" fmla="*/ 3746170 w 4203372"/>
                <a:gd name="connsiteY4" fmla="*/ 2452403 h 6305070"/>
                <a:gd name="connsiteX5" fmla="*/ 1275236 w 4203372"/>
                <a:gd name="connsiteY5" fmla="*/ 1810265 h 6305070"/>
                <a:gd name="connsiteX6" fmla="*/ 1275236 w 4203372"/>
                <a:gd name="connsiteY6" fmla="*/ 1810262 h 6305070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844930 w 3773066"/>
                <a:gd name="connsiteY0" fmla="*/ 2505027 h 6999835"/>
                <a:gd name="connsiteX1" fmla="*/ 1802997 w 3773066"/>
                <a:gd name="connsiteY1" fmla="*/ 3005894 h 6999835"/>
                <a:gd name="connsiteX2" fmla="*/ 3773066 w 3773066"/>
                <a:gd name="connsiteY2" fmla="*/ 1558095 h 6999835"/>
                <a:gd name="connsiteX3" fmla="*/ 1073530 w 3773066"/>
                <a:gd name="connsiteY3" fmla="*/ 3952833 h 6999835"/>
                <a:gd name="connsiteX4" fmla="*/ 3315864 w 3773066"/>
                <a:gd name="connsiteY4" fmla="*/ 3147168 h 6999835"/>
                <a:gd name="connsiteX5" fmla="*/ 844930 w 3773066"/>
                <a:gd name="connsiteY5" fmla="*/ 2505030 h 6999835"/>
                <a:gd name="connsiteX6" fmla="*/ 844930 w 3773066"/>
                <a:gd name="connsiteY6" fmla="*/ 2505027 h 6999835"/>
                <a:gd name="connsiteX0" fmla="*/ 1324542 w 4252678"/>
                <a:gd name="connsiteY0" fmla="*/ 2392968 h 6887776"/>
                <a:gd name="connsiteX1" fmla="*/ 2282609 w 4252678"/>
                <a:gd name="connsiteY1" fmla="*/ 2893835 h 6887776"/>
                <a:gd name="connsiteX2" fmla="*/ 4252678 w 4252678"/>
                <a:gd name="connsiteY2" fmla="*/ 1446036 h 6887776"/>
                <a:gd name="connsiteX3" fmla="*/ 1553142 w 4252678"/>
                <a:gd name="connsiteY3" fmla="*/ 3840774 h 6887776"/>
                <a:gd name="connsiteX4" fmla="*/ 3795476 w 4252678"/>
                <a:gd name="connsiteY4" fmla="*/ 3035109 h 6887776"/>
                <a:gd name="connsiteX5" fmla="*/ 1324542 w 4252678"/>
                <a:gd name="connsiteY5" fmla="*/ 2392971 h 6887776"/>
                <a:gd name="connsiteX6" fmla="*/ 1324542 w 4252678"/>
                <a:gd name="connsiteY6" fmla="*/ 2392968 h 6887776"/>
                <a:gd name="connsiteX0" fmla="*/ 1324542 w 4252678"/>
                <a:gd name="connsiteY0" fmla="*/ 2392968 h 6887776"/>
                <a:gd name="connsiteX1" fmla="*/ 2282609 w 4252678"/>
                <a:gd name="connsiteY1" fmla="*/ 2893835 h 6887776"/>
                <a:gd name="connsiteX2" fmla="*/ 4252678 w 4252678"/>
                <a:gd name="connsiteY2" fmla="*/ 1446036 h 6887776"/>
                <a:gd name="connsiteX3" fmla="*/ 1553142 w 4252678"/>
                <a:gd name="connsiteY3" fmla="*/ 3840774 h 6887776"/>
                <a:gd name="connsiteX4" fmla="*/ 3795476 w 4252678"/>
                <a:gd name="connsiteY4" fmla="*/ 3035109 h 6887776"/>
                <a:gd name="connsiteX5" fmla="*/ 1324542 w 4252678"/>
                <a:gd name="connsiteY5" fmla="*/ 2392971 h 6887776"/>
                <a:gd name="connsiteX6" fmla="*/ 1324542 w 4252678"/>
                <a:gd name="connsiteY6" fmla="*/ 2392968 h 6887776"/>
                <a:gd name="connsiteX0" fmla="*/ 1869139 w 4797275"/>
                <a:gd name="connsiteY0" fmla="*/ 2392968 h 6887776"/>
                <a:gd name="connsiteX1" fmla="*/ 2827206 w 4797275"/>
                <a:gd name="connsiteY1" fmla="*/ 2893835 h 6887776"/>
                <a:gd name="connsiteX2" fmla="*/ 4797275 w 4797275"/>
                <a:gd name="connsiteY2" fmla="*/ 1446036 h 6887776"/>
                <a:gd name="connsiteX3" fmla="*/ 2097739 w 4797275"/>
                <a:gd name="connsiteY3" fmla="*/ 3840774 h 6887776"/>
                <a:gd name="connsiteX4" fmla="*/ 4340073 w 4797275"/>
                <a:gd name="connsiteY4" fmla="*/ 3035109 h 6887776"/>
                <a:gd name="connsiteX5" fmla="*/ 1869139 w 4797275"/>
                <a:gd name="connsiteY5" fmla="*/ 2392971 h 6887776"/>
                <a:gd name="connsiteX6" fmla="*/ 1869139 w 4797275"/>
                <a:gd name="connsiteY6" fmla="*/ 2392968 h 6887776"/>
                <a:gd name="connsiteX0" fmla="*/ 1869139 w 4797275"/>
                <a:gd name="connsiteY0" fmla="*/ 2433309 h 6928117"/>
                <a:gd name="connsiteX1" fmla="*/ 2827206 w 4797275"/>
                <a:gd name="connsiteY1" fmla="*/ 2934176 h 6928117"/>
                <a:gd name="connsiteX2" fmla="*/ 4797275 w 4797275"/>
                <a:gd name="connsiteY2" fmla="*/ 1486377 h 6928117"/>
                <a:gd name="connsiteX3" fmla="*/ 2097739 w 4797275"/>
                <a:gd name="connsiteY3" fmla="*/ 3881115 h 6928117"/>
                <a:gd name="connsiteX4" fmla="*/ 4340073 w 4797275"/>
                <a:gd name="connsiteY4" fmla="*/ 3075450 h 6928117"/>
                <a:gd name="connsiteX5" fmla="*/ 1869139 w 4797275"/>
                <a:gd name="connsiteY5" fmla="*/ 2433312 h 6928117"/>
                <a:gd name="connsiteX6" fmla="*/ 1869139 w 4797275"/>
                <a:gd name="connsiteY6" fmla="*/ 2433309 h 6928117"/>
                <a:gd name="connsiteX0" fmla="*/ 1869139 w 4797275"/>
                <a:gd name="connsiteY0" fmla="*/ 2531921 h 7026729"/>
                <a:gd name="connsiteX1" fmla="*/ 2827206 w 4797275"/>
                <a:gd name="connsiteY1" fmla="*/ 3032788 h 7026729"/>
                <a:gd name="connsiteX2" fmla="*/ 4797275 w 4797275"/>
                <a:gd name="connsiteY2" fmla="*/ 1584989 h 7026729"/>
                <a:gd name="connsiteX3" fmla="*/ 2097739 w 4797275"/>
                <a:gd name="connsiteY3" fmla="*/ 3979727 h 7026729"/>
                <a:gd name="connsiteX4" fmla="*/ 4340073 w 4797275"/>
                <a:gd name="connsiteY4" fmla="*/ 3174062 h 7026729"/>
                <a:gd name="connsiteX5" fmla="*/ 1869139 w 4797275"/>
                <a:gd name="connsiteY5" fmla="*/ 2531924 h 7026729"/>
                <a:gd name="connsiteX6" fmla="*/ 1869139 w 4797275"/>
                <a:gd name="connsiteY6" fmla="*/ 2531921 h 7026729"/>
                <a:gd name="connsiteX0" fmla="*/ 1869139 w 4797275"/>
                <a:gd name="connsiteY0" fmla="*/ 2531921 h 7026729"/>
                <a:gd name="connsiteX1" fmla="*/ 2827206 w 4797275"/>
                <a:gd name="connsiteY1" fmla="*/ 3032788 h 7026729"/>
                <a:gd name="connsiteX2" fmla="*/ 4797275 w 4797275"/>
                <a:gd name="connsiteY2" fmla="*/ 1584989 h 7026729"/>
                <a:gd name="connsiteX3" fmla="*/ 2097739 w 4797275"/>
                <a:gd name="connsiteY3" fmla="*/ 3979727 h 7026729"/>
                <a:gd name="connsiteX4" fmla="*/ 4340073 w 4797275"/>
                <a:gd name="connsiteY4" fmla="*/ 3174062 h 7026729"/>
                <a:gd name="connsiteX5" fmla="*/ 1869139 w 4797275"/>
                <a:gd name="connsiteY5" fmla="*/ 2531924 h 7026729"/>
                <a:gd name="connsiteX6" fmla="*/ 1869139 w 4797275"/>
                <a:gd name="connsiteY6" fmla="*/ 2531921 h 7026729"/>
                <a:gd name="connsiteX0" fmla="*/ 1869139 w 4797275"/>
                <a:gd name="connsiteY0" fmla="*/ 2531921 h 7026729"/>
                <a:gd name="connsiteX1" fmla="*/ 2827206 w 4797275"/>
                <a:gd name="connsiteY1" fmla="*/ 3032788 h 7026729"/>
                <a:gd name="connsiteX2" fmla="*/ 4797275 w 4797275"/>
                <a:gd name="connsiteY2" fmla="*/ 1584989 h 7026729"/>
                <a:gd name="connsiteX3" fmla="*/ 2097739 w 4797275"/>
                <a:gd name="connsiteY3" fmla="*/ 3979727 h 7026729"/>
                <a:gd name="connsiteX4" fmla="*/ 4340073 w 4797275"/>
                <a:gd name="connsiteY4" fmla="*/ 3174062 h 7026729"/>
                <a:gd name="connsiteX5" fmla="*/ 3269869 w 4797275"/>
                <a:gd name="connsiteY5" fmla="*/ 2756647 h 7026729"/>
                <a:gd name="connsiteX6" fmla="*/ 1869139 w 4797275"/>
                <a:gd name="connsiteY6" fmla="*/ 2531924 h 7026729"/>
                <a:gd name="connsiteX7" fmla="*/ 1869139 w 4797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3400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3400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5686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5686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5686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6324598"/>
                <a:gd name="connsiteY0" fmla="*/ 2531921 h 7331529"/>
                <a:gd name="connsiteX1" fmla="*/ 2827206 w 6324598"/>
                <a:gd name="connsiteY1" fmla="*/ 3032788 h 7331529"/>
                <a:gd name="connsiteX2" fmla="*/ 5940275 w 6324598"/>
                <a:gd name="connsiteY2" fmla="*/ 2423189 h 7331529"/>
                <a:gd name="connsiteX3" fmla="*/ 5831539 w 6324598"/>
                <a:gd name="connsiteY3" fmla="*/ 4284527 h 7331529"/>
                <a:gd name="connsiteX4" fmla="*/ 4568673 w 6324598"/>
                <a:gd name="connsiteY4" fmla="*/ 3174062 h 7331529"/>
                <a:gd name="connsiteX5" fmla="*/ 3269869 w 6324598"/>
                <a:gd name="connsiteY5" fmla="*/ 2756647 h 7331529"/>
                <a:gd name="connsiteX6" fmla="*/ 1869139 w 6324598"/>
                <a:gd name="connsiteY6" fmla="*/ 2531924 h 7331529"/>
                <a:gd name="connsiteX7" fmla="*/ 1869139 w 6324598"/>
                <a:gd name="connsiteY7" fmla="*/ 2531921 h 7331529"/>
                <a:gd name="connsiteX0" fmla="*/ 1869139 w 6934198"/>
                <a:gd name="connsiteY0" fmla="*/ 2531921 h 7331529"/>
                <a:gd name="connsiteX1" fmla="*/ 2827206 w 6934198"/>
                <a:gd name="connsiteY1" fmla="*/ 3032788 h 7331529"/>
                <a:gd name="connsiteX2" fmla="*/ 5940275 w 6934198"/>
                <a:gd name="connsiteY2" fmla="*/ 2423189 h 7331529"/>
                <a:gd name="connsiteX3" fmla="*/ 6441139 w 6934198"/>
                <a:gd name="connsiteY3" fmla="*/ 4284527 h 7331529"/>
                <a:gd name="connsiteX4" fmla="*/ 4568673 w 6934198"/>
                <a:gd name="connsiteY4" fmla="*/ 3174062 h 7331529"/>
                <a:gd name="connsiteX5" fmla="*/ 3269869 w 6934198"/>
                <a:gd name="connsiteY5" fmla="*/ 2756647 h 7331529"/>
                <a:gd name="connsiteX6" fmla="*/ 1869139 w 6934198"/>
                <a:gd name="connsiteY6" fmla="*/ 2531924 h 7331529"/>
                <a:gd name="connsiteX7" fmla="*/ 1869139 w 6934198"/>
                <a:gd name="connsiteY7" fmla="*/ 2531921 h 7331529"/>
                <a:gd name="connsiteX0" fmla="*/ 1869139 w 6934198"/>
                <a:gd name="connsiteY0" fmla="*/ 2531921 h 7331529"/>
                <a:gd name="connsiteX1" fmla="*/ 2827206 w 6934198"/>
                <a:gd name="connsiteY1" fmla="*/ 3032788 h 7331529"/>
                <a:gd name="connsiteX2" fmla="*/ 5940275 w 6934198"/>
                <a:gd name="connsiteY2" fmla="*/ 2423189 h 7331529"/>
                <a:gd name="connsiteX3" fmla="*/ 6441139 w 6934198"/>
                <a:gd name="connsiteY3" fmla="*/ 4284527 h 7331529"/>
                <a:gd name="connsiteX4" fmla="*/ 4568673 w 6934198"/>
                <a:gd name="connsiteY4" fmla="*/ 3174062 h 7331529"/>
                <a:gd name="connsiteX5" fmla="*/ 3269869 w 6934198"/>
                <a:gd name="connsiteY5" fmla="*/ 2756647 h 7331529"/>
                <a:gd name="connsiteX6" fmla="*/ 1869139 w 6934198"/>
                <a:gd name="connsiteY6" fmla="*/ 2531924 h 7331529"/>
                <a:gd name="connsiteX7" fmla="*/ 1869139 w 6934198"/>
                <a:gd name="connsiteY7" fmla="*/ 2531921 h 7331529"/>
                <a:gd name="connsiteX0" fmla="*/ 1869139 w 6934198"/>
                <a:gd name="connsiteY0" fmla="*/ 2531921 h 7331529"/>
                <a:gd name="connsiteX1" fmla="*/ 2827206 w 6934198"/>
                <a:gd name="connsiteY1" fmla="*/ 3032788 h 7331529"/>
                <a:gd name="connsiteX2" fmla="*/ 5940275 w 6934198"/>
                <a:gd name="connsiteY2" fmla="*/ 2423189 h 7331529"/>
                <a:gd name="connsiteX3" fmla="*/ 6441139 w 6934198"/>
                <a:gd name="connsiteY3" fmla="*/ 4284527 h 7331529"/>
                <a:gd name="connsiteX4" fmla="*/ 4568673 w 6934198"/>
                <a:gd name="connsiteY4" fmla="*/ 3174062 h 7331529"/>
                <a:gd name="connsiteX5" fmla="*/ 1869139 w 6934198"/>
                <a:gd name="connsiteY5" fmla="*/ 2531924 h 7331529"/>
                <a:gd name="connsiteX6" fmla="*/ 1869139 w 6934198"/>
                <a:gd name="connsiteY6" fmla="*/ 2531921 h 7331529"/>
                <a:gd name="connsiteX0" fmla="*/ 1869139 w 6911785"/>
                <a:gd name="connsiteY0" fmla="*/ 2531921 h 7336788"/>
                <a:gd name="connsiteX1" fmla="*/ 2827206 w 6911785"/>
                <a:gd name="connsiteY1" fmla="*/ 3032788 h 7336788"/>
                <a:gd name="connsiteX2" fmla="*/ 5940275 w 6911785"/>
                <a:gd name="connsiteY2" fmla="*/ 2423189 h 7336788"/>
                <a:gd name="connsiteX3" fmla="*/ 6441139 w 6911785"/>
                <a:gd name="connsiteY3" fmla="*/ 4284527 h 7336788"/>
                <a:gd name="connsiteX4" fmla="*/ 4568673 w 6911785"/>
                <a:gd name="connsiteY4" fmla="*/ 3174062 h 7336788"/>
                <a:gd name="connsiteX5" fmla="*/ 1869139 w 6911785"/>
                <a:gd name="connsiteY5" fmla="*/ 2531924 h 7336788"/>
                <a:gd name="connsiteX6" fmla="*/ 1869139 w 6911785"/>
                <a:gd name="connsiteY6" fmla="*/ 2531921 h 7336788"/>
                <a:gd name="connsiteX0" fmla="*/ 1869139 w 7024741"/>
                <a:gd name="connsiteY0" fmla="*/ 2531921 h 7336788"/>
                <a:gd name="connsiteX1" fmla="*/ 2827206 w 7024741"/>
                <a:gd name="connsiteY1" fmla="*/ 3032788 h 7336788"/>
                <a:gd name="connsiteX2" fmla="*/ 5940275 w 7024741"/>
                <a:gd name="connsiteY2" fmla="*/ 2423189 h 7336788"/>
                <a:gd name="connsiteX3" fmla="*/ 6441139 w 7024741"/>
                <a:gd name="connsiteY3" fmla="*/ 4284527 h 7336788"/>
                <a:gd name="connsiteX4" fmla="*/ 4568673 w 7024741"/>
                <a:gd name="connsiteY4" fmla="*/ 3174062 h 7336788"/>
                <a:gd name="connsiteX5" fmla="*/ 1869139 w 7024741"/>
                <a:gd name="connsiteY5" fmla="*/ 2531924 h 7336788"/>
                <a:gd name="connsiteX6" fmla="*/ 1869139 w 7024741"/>
                <a:gd name="connsiteY6" fmla="*/ 2531921 h 7336788"/>
                <a:gd name="connsiteX0" fmla="*/ 685903 w 5841505"/>
                <a:gd name="connsiteY0" fmla="*/ 1071884 h 5876751"/>
                <a:gd name="connsiteX1" fmla="*/ 159678 w 5841505"/>
                <a:gd name="connsiteY1" fmla="*/ 370216 h 5876751"/>
                <a:gd name="connsiteX2" fmla="*/ 1643970 w 5841505"/>
                <a:gd name="connsiteY2" fmla="*/ 1572751 h 5876751"/>
                <a:gd name="connsiteX3" fmla="*/ 4757039 w 5841505"/>
                <a:gd name="connsiteY3" fmla="*/ 963152 h 5876751"/>
                <a:gd name="connsiteX4" fmla="*/ 5257903 w 5841505"/>
                <a:gd name="connsiteY4" fmla="*/ 2824490 h 5876751"/>
                <a:gd name="connsiteX5" fmla="*/ 3385437 w 5841505"/>
                <a:gd name="connsiteY5" fmla="*/ 1714025 h 5876751"/>
                <a:gd name="connsiteX6" fmla="*/ 685903 w 5841505"/>
                <a:gd name="connsiteY6" fmla="*/ 1071887 h 5876751"/>
                <a:gd name="connsiteX7" fmla="*/ 685903 w 5841505"/>
                <a:gd name="connsiteY7" fmla="*/ 1071884 h 5876751"/>
                <a:gd name="connsiteX0" fmla="*/ 685903 w 5841505"/>
                <a:gd name="connsiteY0" fmla="*/ 1775249 h 6580116"/>
                <a:gd name="connsiteX1" fmla="*/ 159678 w 5841505"/>
                <a:gd name="connsiteY1" fmla="*/ 1073581 h 6580116"/>
                <a:gd name="connsiteX2" fmla="*/ 1643970 w 5841505"/>
                <a:gd name="connsiteY2" fmla="*/ 2276116 h 6580116"/>
                <a:gd name="connsiteX3" fmla="*/ 4757039 w 5841505"/>
                <a:gd name="connsiteY3" fmla="*/ 1666517 h 6580116"/>
                <a:gd name="connsiteX4" fmla="*/ 5257903 w 5841505"/>
                <a:gd name="connsiteY4" fmla="*/ 3527855 h 6580116"/>
                <a:gd name="connsiteX5" fmla="*/ 3385437 w 5841505"/>
                <a:gd name="connsiteY5" fmla="*/ 2417390 h 6580116"/>
                <a:gd name="connsiteX6" fmla="*/ 685903 w 5841505"/>
                <a:gd name="connsiteY6" fmla="*/ 1775252 h 6580116"/>
                <a:gd name="connsiteX7" fmla="*/ 685903 w 5841505"/>
                <a:gd name="connsiteY7" fmla="*/ 1775249 h 6580116"/>
                <a:gd name="connsiteX0" fmla="*/ 1191268 w 6346870"/>
                <a:gd name="connsiteY0" fmla="*/ 1071884 h 5876751"/>
                <a:gd name="connsiteX1" fmla="*/ 665043 w 6346870"/>
                <a:gd name="connsiteY1" fmla="*/ 370216 h 5876751"/>
                <a:gd name="connsiteX2" fmla="*/ 247382 w 6346870"/>
                <a:gd name="connsiteY2" fmla="*/ 1425097 h 5876751"/>
                <a:gd name="connsiteX3" fmla="*/ 2149335 w 6346870"/>
                <a:gd name="connsiteY3" fmla="*/ 1572751 h 5876751"/>
                <a:gd name="connsiteX4" fmla="*/ 5262404 w 6346870"/>
                <a:gd name="connsiteY4" fmla="*/ 963152 h 5876751"/>
                <a:gd name="connsiteX5" fmla="*/ 5763268 w 6346870"/>
                <a:gd name="connsiteY5" fmla="*/ 2824490 h 5876751"/>
                <a:gd name="connsiteX6" fmla="*/ 3890802 w 6346870"/>
                <a:gd name="connsiteY6" fmla="*/ 1714025 h 5876751"/>
                <a:gd name="connsiteX7" fmla="*/ 1191268 w 6346870"/>
                <a:gd name="connsiteY7" fmla="*/ 1071887 h 5876751"/>
                <a:gd name="connsiteX8" fmla="*/ 1191268 w 6346870"/>
                <a:gd name="connsiteY8" fmla="*/ 1071884 h 5876751"/>
                <a:gd name="connsiteX0" fmla="*/ 1191268 w 6346870"/>
                <a:gd name="connsiteY0" fmla="*/ 1071884 h 5876751"/>
                <a:gd name="connsiteX1" fmla="*/ 665043 w 6346870"/>
                <a:gd name="connsiteY1" fmla="*/ 370216 h 5876751"/>
                <a:gd name="connsiteX2" fmla="*/ 247382 w 6346870"/>
                <a:gd name="connsiteY2" fmla="*/ 1425097 h 5876751"/>
                <a:gd name="connsiteX3" fmla="*/ 2149335 w 6346870"/>
                <a:gd name="connsiteY3" fmla="*/ 1572751 h 5876751"/>
                <a:gd name="connsiteX4" fmla="*/ 5262404 w 6346870"/>
                <a:gd name="connsiteY4" fmla="*/ 963152 h 5876751"/>
                <a:gd name="connsiteX5" fmla="*/ 5763268 w 6346870"/>
                <a:gd name="connsiteY5" fmla="*/ 2824490 h 5876751"/>
                <a:gd name="connsiteX6" fmla="*/ 3890802 w 6346870"/>
                <a:gd name="connsiteY6" fmla="*/ 1714025 h 5876751"/>
                <a:gd name="connsiteX7" fmla="*/ 1191268 w 6346870"/>
                <a:gd name="connsiteY7" fmla="*/ 1071887 h 5876751"/>
                <a:gd name="connsiteX8" fmla="*/ 1191268 w 6346870"/>
                <a:gd name="connsiteY8" fmla="*/ 1071884 h 5876751"/>
                <a:gd name="connsiteX0" fmla="*/ 1191268 w 6346870"/>
                <a:gd name="connsiteY0" fmla="*/ 1071884 h 5876751"/>
                <a:gd name="connsiteX1" fmla="*/ 665043 w 6346870"/>
                <a:gd name="connsiteY1" fmla="*/ 370216 h 5876751"/>
                <a:gd name="connsiteX2" fmla="*/ 247382 w 6346870"/>
                <a:gd name="connsiteY2" fmla="*/ 1425097 h 5876751"/>
                <a:gd name="connsiteX3" fmla="*/ 2149335 w 6346870"/>
                <a:gd name="connsiteY3" fmla="*/ 1572751 h 5876751"/>
                <a:gd name="connsiteX4" fmla="*/ 5262404 w 6346870"/>
                <a:gd name="connsiteY4" fmla="*/ 963152 h 5876751"/>
                <a:gd name="connsiteX5" fmla="*/ 5763268 w 6346870"/>
                <a:gd name="connsiteY5" fmla="*/ 2824490 h 5876751"/>
                <a:gd name="connsiteX6" fmla="*/ 3890802 w 6346870"/>
                <a:gd name="connsiteY6" fmla="*/ 1714025 h 5876751"/>
                <a:gd name="connsiteX7" fmla="*/ 1191268 w 6346870"/>
                <a:gd name="connsiteY7" fmla="*/ 1071887 h 5876751"/>
                <a:gd name="connsiteX8" fmla="*/ 1191268 w 6346870"/>
                <a:gd name="connsiteY8" fmla="*/ 1071884 h 5876751"/>
                <a:gd name="connsiteX0" fmla="*/ 1495416 w 6651018"/>
                <a:gd name="connsiteY0" fmla="*/ 1071884 h 5876751"/>
                <a:gd name="connsiteX1" fmla="*/ 969191 w 6651018"/>
                <a:gd name="connsiteY1" fmla="*/ 370216 h 5876751"/>
                <a:gd name="connsiteX2" fmla="*/ 551530 w 6651018"/>
                <a:gd name="connsiteY2" fmla="*/ 1425097 h 5876751"/>
                <a:gd name="connsiteX3" fmla="*/ 2453483 w 6651018"/>
                <a:gd name="connsiteY3" fmla="*/ 1572751 h 5876751"/>
                <a:gd name="connsiteX4" fmla="*/ 5566552 w 6651018"/>
                <a:gd name="connsiteY4" fmla="*/ 963152 h 5876751"/>
                <a:gd name="connsiteX5" fmla="*/ 6067416 w 6651018"/>
                <a:gd name="connsiteY5" fmla="*/ 2824490 h 5876751"/>
                <a:gd name="connsiteX6" fmla="*/ 4194950 w 6651018"/>
                <a:gd name="connsiteY6" fmla="*/ 1714025 h 5876751"/>
                <a:gd name="connsiteX7" fmla="*/ 1495416 w 6651018"/>
                <a:gd name="connsiteY7" fmla="*/ 1071887 h 5876751"/>
                <a:gd name="connsiteX8" fmla="*/ 1495416 w 6651018"/>
                <a:gd name="connsiteY8" fmla="*/ 1071884 h 5876751"/>
                <a:gd name="connsiteX0" fmla="*/ 1103563 w 6259165"/>
                <a:gd name="connsiteY0" fmla="*/ 1071884 h 5876751"/>
                <a:gd name="connsiteX1" fmla="*/ 159677 w 6259165"/>
                <a:gd name="connsiteY1" fmla="*/ 1425097 h 5876751"/>
                <a:gd name="connsiteX2" fmla="*/ 2061630 w 6259165"/>
                <a:gd name="connsiteY2" fmla="*/ 1572751 h 5876751"/>
                <a:gd name="connsiteX3" fmla="*/ 5174699 w 6259165"/>
                <a:gd name="connsiteY3" fmla="*/ 963152 h 5876751"/>
                <a:gd name="connsiteX4" fmla="*/ 5675563 w 6259165"/>
                <a:gd name="connsiteY4" fmla="*/ 2824490 h 5876751"/>
                <a:gd name="connsiteX5" fmla="*/ 3803097 w 6259165"/>
                <a:gd name="connsiteY5" fmla="*/ 1714025 h 5876751"/>
                <a:gd name="connsiteX6" fmla="*/ 1103563 w 6259165"/>
                <a:gd name="connsiteY6" fmla="*/ 1071887 h 5876751"/>
                <a:gd name="connsiteX7" fmla="*/ 1103563 w 6259165"/>
                <a:gd name="connsiteY7" fmla="*/ 1071884 h 5876751"/>
                <a:gd name="connsiteX0" fmla="*/ 1103564 w 6259166"/>
                <a:gd name="connsiteY0" fmla="*/ 1766125 h 6570992"/>
                <a:gd name="connsiteX1" fmla="*/ 159678 w 6259166"/>
                <a:gd name="connsiteY1" fmla="*/ 2119338 h 6570992"/>
                <a:gd name="connsiteX2" fmla="*/ 2061631 w 6259166"/>
                <a:gd name="connsiteY2" fmla="*/ 2266992 h 6570992"/>
                <a:gd name="connsiteX3" fmla="*/ 5174700 w 6259166"/>
                <a:gd name="connsiteY3" fmla="*/ 1657393 h 6570992"/>
                <a:gd name="connsiteX4" fmla="*/ 5675564 w 6259166"/>
                <a:gd name="connsiteY4" fmla="*/ 3518731 h 6570992"/>
                <a:gd name="connsiteX5" fmla="*/ 3803098 w 6259166"/>
                <a:gd name="connsiteY5" fmla="*/ 2408266 h 6570992"/>
                <a:gd name="connsiteX6" fmla="*/ 1103564 w 6259166"/>
                <a:gd name="connsiteY6" fmla="*/ 1766128 h 6570992"/>
                <a:gd name="connsiteX7" fmla="*/ 1103564 w 6259166"/>
                <a:gd name="connsiteY7" fmla="*/ 1766125 h 6570992"/>
                <a:gd name="connsiteX0" fmla="*/ 1103564 w 6259166"/>
                <a:gd name="connsiteY0" fmla="*/ 1766125 h 6570992"/>
                <a:gd name="connsiteX1" fmla="*/ 159678 w 6259166"/>
                <a:gd name="connsiteY1" fmla="*/ 2119338 h 6570992"/>
                <a:gd name="connsiteX2" fmla="*/ 2061631 w 6259166"/>
                <a:gd name="connsiteY2" fmla="*/ 2266992 h 6570992"/>
                <a:gd name="connsiteX3" fmla="*/ 5174700 w 6259166"/>
                <a:gd name="connsiteY3" fmla="*/ 1657393 h 6570992"/>
                <a:gd name="connsiteX4" fmla="*/ 5675564 w 6259166"/>
                <a:gd name="connsiteY4" fmla="*/ 3518731 h 6570992"/>
                <a:gd name="connsiteX5" fmla="*/ 3803098 w 6259166"/>
                <a:gd name="connsiteY5" fmla="*/ 2408266 h 6570992"/>
                <a:gd name="connsiteX6" fmla="*/ 1103564 w 6259166"/>
                <a:gd name="connsiteY6" fmla="*/ 1766128 h 6570992"/>
                <a:gd name="connsiteX7" fmla="*/ 1103564 w 6259166"/>
                <a:gd name="connsiteY7" fmla="*/ 1766125 h 6570992"/>
                <a:gd name="connsiteX0" fmla="*/ 1316924 w 6472526"/>
                <a:gd name="connsiteY0" fmla="*/ 1766125 h 6570992"/>
                <a:gd name="connsiteX1" fmla="*/ 373038 w 6472526"/>
                <a:gd name="connsiteY1" fmla="*/ 2119338 h 6570992"/>
                <a:gd name="connsiteX2" fmla="*/ 2274991 w 6472526"/>
                <a:gd name="connsiteY2" fmla="*/ 2266992 h 6570992"/>
                <a:gd name="connsiteX3" fmla="*/ 5388060 w 6472526"/>
                <a:gd name="connsiteY3" fmla="*/ 1657393 h 6570992"/>
                <a:gd name="connsiteX4" fmla="*/ 5888924 w 6472526"/>
                <a:gd name="connsiteY4" fmla="*/ 3518731 h 6570992"/>
                <a:gd name="connsiteX5" fmla="*/ 4016458 w 6472526"/>
                <a:gd name="connsiteY5" fmla="*/ 2408266 h 6570992"/>
                <a:gd name="connsiteX6" fmla="*/ 1316924 w 6472526"/>
                <a:gd name="connsiteY6" fmla="*/ 1766128 h 6570992"/>
                <a:gd name="connsiteX7" fmla="*/ 1316924 w 6472526"/>
                <a:gd name="connsiteY7" fmla="*/ 1766125 h 6570992"/>
                <a:gd name="connsiteX0" fmla="*/ 969208 w 6472526"/>
                <a:gd name="connsiteY0" fmla="*/ 1766125 h 6550041"/>
                <a:gd name="connsiteX1" fmla="*/ 373038 w 6472526"/>
                <a:gd name="connsiteY1" fmla="*/ 2098387 h 6550041"/>
                <a:gd name="connsiteX2" fmla="*/ 2274991 w 6472526"/>
                <a:gd name="connsiteY2" fmla="*/ 2246041 h 6550041"/>
                <a:gd name="connsiteX3" fmla="*/ 5388060 w 6472526"/>
                <a:gd name="connsiteY3" fmla="*/ 1636442 h 6550041"/>
                <a:gd name="connsiteX4" fmla="*/ 5888924 w 6472526"/>
                <a:gd name="connsiteY4" fmla="*/ 3497780 h 6550041"/>
                <a:gd name="connsiteX5" fmla="*/ 4016458 w 6472526"/>
                <a:gd name="connsiteY5" fmla="*/ 2387315 h 6550041"/>
                <a:gd name="connsiteX6" fmla="*/ 1316924 w 6472526"/>
                <a:gd name="connsiteY6" fmla="*/ 1745177 h 6550041"/>
                <a:gd name="connsiteX7" fmla="*/ 969208 w 6472526"/>
                <a:gd name="connsiteY7" fmla="*/ 1766125 h 6550041"/>
                <a:gd name="connsiteX0" fmla="*/ 943886 w 6099488"/>
                <a:gd name="connsiteY0" fmla="*/ 1071887 h 5876751"/>
                <a:gd name="connsiteX1" fmla="*/ 0 w 6099488"/>
                <a:gd name="connsiteY1" fmla="*/ 1425097 h 5876751"/>
                <a:gd name="connsiteX2" fmla="*/ 1901953 w 6099488"/>
                <a:gd name="connsiteY2" fmla="*/ 1572751 h 5876751"/>
                <a:gd name="connsiteX3" fmla="*/ 5015022 w 6099488"/>
                <a:gd name="connsiteY3" fmla="*/ 963152 h 5876751"/>
                <a:gd name="connsiteX4" fmla="*/ 5515886 w 6099488"/>
                <a:gd name="connsiteY4" fmla="*/ 2824490 h 5876751"/>
                <a:gd name="connsiteX5" fmla="*/ 3643420 w 6099488"/>
                <a:gd name="connsiteY5" fmla="*/ 1714025 h 5876751"/>
                <a:gd name="connsiteX6" fmla="*/ 943886 w 6099488"/>
                <a:gd name="connsiteY6" fmla="*/ 1071887 h 5876751"/>
                <a:gd name="connsiteX0" fmla="*/ 943886 w 6099488"/>
                <a:gd name="connsiteY0" fmla="*/ 1486368 h 6291232"/>
                <a:gd name="connsiteX1" fmla="*/ 0 w 6099488"/>
                <a:gd name="connsiteY1" fmla="*/ 1839578 h 6291232"/>
                <a:gd name="connsiteX2" fmla="*/ 1901953 w 6099488"/>
                <a:gd name="connsiteY2" fmla="*/ 1987232 h 6291232"/>
                <a:gd name="connsiteX3" fmla="*/ 5015022 w 6099488"/>
                <a:gd name="connsiteY3" fmla="*/ 1377633 h 6291232"/>
                <a:gd name="connsiteX4" fmla="*/ 5515886 w 6099488"/>
                <a:gd name="connsiteY4" fmla="*/ 3238971 h 6291232"/>
                <a:gd name="connsiteX5" fmla="*/ 3643420 w 6099488"/>
                <a:gd name="connsiteY5" fmla="*/ 2128506 h 6291232"/>
                <a:gd name="connsiteX6" fmla="*/ 943886 w 6099488"/>
                <a:gd name="connsiteY6" fmla="*/ 1486368 h 6291232"/>
                <a:gd name="connsiteX0" fmla="*/ 290243 w 5445845"/>
                <a:gd name="connsiteY0" fmla="*/ 1071887 h 5876751"/>
                <a:gd name="connsiteX1" fmla="*/ 1248310 w 5445845"/>
                <a:gd name="connsiteY1" fmla="*/ 1572751 h 5876751"/>
                <a:gd name="connsiteX2" fmla="*/ 4361379 w 5445845"/>
                <a:gd name="connsiteY2" fmla="*/ 963152 h 5876751"/>
                <a:gd name="connsiteX3" fmla="*/ 4862243 w 5445845"/>
                <a:gd name="connsiteY3" fmla="*/ 2824490 h 5876751"/>
                <a:gd name="connsiteX4" fmla="*/ 2989777 w 5445845"/>
                <a:gd name="connsiteY4" fmla="*/ 1714025 h 5876751"/>
                <a:gd name="connsiteX5" fmla="*/ 290243 w 5445845"/>
                <a:gd name="connsiteY5" fmla="*/ 1071887 h 5876751"/>
                <a:gd name="connsiteX0" fmla="*/ 290244 w 5445846"/>
                <a:gd name="connsiteY0" fmla="*/ 1071887 h 5876751"/>
                <a:gd name="connsiteX1" fmla="*/ 1248311 w 5445846"/>
                <a:gd name="connsiteY1" fmla="*/ 1572751 h 5876751"/>
                <a:gd name="connsiteX2" fmla="*/ 4361380 w 5445846"/>
                <a:gd name="connsiteY2" fmla="*/ 963152 h 5876751"/>
                <a:gd name="connsiteX3" fmla="*/ 4862244 w 5445846"/>
                <a:gd name="connsiteY3" fmla="*/ 2824490 h 5876751"/>
                <a:gd name="connsiteX4" fmla="*/ 2989778 w 5445846"/>
                <a:gd name="connsiteY4" fmla="*/ 1714025 h 5876751"/>
                <a:gd name="connsiteX5" fmla="*/ 290244 w 5445846"/>
                <a:gd name="connsiteY5" fmla="*/ 1071887 h 5876751"/>
                <a:gd name="connsiteX0" fmla="*/ 290244 w 5445846"/>
                <a:gd name="connsiteY0" fmla="*/ 1153486 h 5958350"/>
                <a:gd name="connsiteX1" fmla="*/ 1248311 w 5445846"/>
                <a:gd name="connsiteY1" fmla="*/ 1654350 h 5958350"/>
                <a:gd name="connsiteX2" fmla="*/ 4361380 w 5445846"/>
                <a:gd name="connsiteY2" fmla="*/ 1044751 h 5958350"/>
                <a:gd name="connsiteX3" fmla="*/ 4862244 w 5445846"/>
                <a:gd name="connsiteY3" fmla="*/ 2906089 h 5958350"/>
                <a:gd name="connsiteX4" fmla="*/ 2989778 w 5445846"/>
                <a:gd name="connsiteY4" fmla="*/ 1795624 h 5958350"/>
                <a:gd name="connsiteX5" fmla="*/ 290244 w 5445846"/>
                <a:gd name="connsiteY5" fmla="*/ 1153486 h 5958350"/>
                <a:gd name="connsiteX0" fmla="*/ 290244 w 7008207"/>
                <a:gd name="connsiteY0" fmla="*/ 1331974 h 5958350"/>
                <a:gd name="connsiteX1" fmla="*/ 2810672 w 7008207"/>
                <a:gd name="connsiteY1" fmla="*/ 1654350 h 5958350"/>
                <a:gd name="connsiteX2" fmla="*/ 5923741 w 7008207"/>
                <a:gd name="connsiteY2" fmla="*/ 1044751 h 5958350"/>
                <a:gd name="connsiteX3" fmla="*/ 6424605 w 7008207"/>
                <a:gd name="connsiteY3" fmla="*/ 2906089 h 5958350"/>
                <a:gd name="connsiteX4" fmla="*/ 4552139 w 7008207"/>
                <a:gd name="connsiteY4" fmla="*/ 1795624 h 5958350"/>
                <a:gd name="connsiteX5" fmla="*/ 290244 w 7008207"/>
                <a:gd name="connsiteY5" fmla="*/ 1331974 h 5958350"/>
                <a:gd name="connsiteX0" fmla="*/ 290244 w 7008207"/>
                <a:gd name="connsiteY0" fmla="*/ 1347752 h 5974128"/>
                <a:gd name="connsiteX1" fmla="*/ 2810672 w 7008207"/>
                <a:gd name="connsiteY1" fmla="*/ 1670128 h 5974128"/>
                <a:gd name="connsiteX2" fmla="*/ 5923741 w 7008207"/>
                <a:gd name="connsiteY2" fmla="*/ 1060529 h 5974128"/>
                <a:gd name="connsiteX3" fmla="*/ 6424605 w 7008207"/>
                <a:gd name="connsiteY3" fmla="*/ 2921867 h 5974128"/>
                <a:gd name="connsiteX4" fmla="*/ 4552139 w 7008207"/>
                <a:gd name="connsiteY4" fmla="*/ 1811402 h 5974128"/>
                <a:gd name="connsiteX5" fmla="*/ 290244 w 7008207"/>
                <a:gd name="connsiteY5" fmla="*/ 1347752 h 5974128"/>
                <a:gd name="connsiteX0" fmla="*/ 1038454 w 7756417"/>
                <a:gd name="connsiteY0" fmla="*/ 1773760 h 6400136"/>
                <a:gd name="connsiteX1" fmla="*/ 3558882 w 7756417"/>
                <a:gd name="connsiteY1" fmla="*/ 2096136 h 6400136"/>
                <a:gd name="connsiteX2" fmla="*/ 6671951 w 7756417"/>
                <a:gd name="connsiteY2" fmla="*/ 1486537 h 6400136"/>
                <a:gd name="connsiteX3" fmla="*/ 7172815 w 7756417"/>
                <a:gd name="connsiteY3" fmla="*/ 3347875 h 6400136"/>
                <a:gd name="connsiteX4" fmla="*/ 5300349 w 7756417"/>
                <a:gd name="connsiteY4" fmla="*/ 2237410 h 6400136"/>
                <a:gd name="connsiteX5" fmla="*/ 1038454 w 7756417"/>
                <a:gd name="connsiteY5" fmla="*/ 1773760 h 6400136"/>
                <a:gd name="connsiteX0" fmla="*/ 1038454 w 7756417"/>
                <a:gd name="connsiteY0" fmla="*/ 1773760 h 6400136"/>
                <a:gd name="connsiteX1" fmla="*/ 3558882 w 7756417"/>
                <a:gd name="connsiteY1" fmla="*/ 2096136 h 6400136"/>
                <a:gd name="connsiteX2" fmla="*/ 6671951 w 7756417"/>
                <a:gd name="connsiteY2" fmla="*/ 1486537 h 6400136"/>
                <a:gd name="connsiteX3" fmla="*/ 7172815 w 7756417"/>
                <a:gd name="connsiteY3" fmla="*/ 3347875 h 6400136"/>
                <a:gd name="connsiteX4" fmla="*/ 5300349 w 7756417"/>
                <a:gd name="connsiteY4" fmla="*/ 2237410 h 6400136"/>
                <a:gd name="connsiteX5" fmla="*/ 1807445 w 7756417"/>
                <a:gd name="connsiteY5" fmla="*/ 1846031 h 6400136"/>
                <a:gd name="connsiteX6" fmla="*/ 1038454 w 7756417"/>
                <a:gd name="connsiteY6" fmla="*/ 1773760 h 6400136"/>
                <a:gd name="connsiteX0" fmla="*/ 1038454 w 7756417"/>
                <a:gd name="connsiteY0" fmla="*/ 1773760 h 6400136"/>
                <a:gd name="connsiteX1" fmla="*/ 3558882 w 7756417"/>
                <a:gd name="connsiteY1" fmla="*/ 2096136 h 6400136"/>
                <a:gd name="connsiteX2" fmla="*/ 6671951 w 7756417"/>
                <a:gd name="connsiteY2" fmla="*/ 1486537 h 6400136"/>
                <a:gd name="connsiteX3" fmla="*/ 7172815 w 7756417"/>
                <a:gd name="connsiteY3" fmla="*/ 3347875 h 6400136"/>
                <a:gd name="connsiteX4" fmla="*/ 5300349 w 7756417"/>
                <a:gd name="connsiteY4" fmla="*/ 2237410 h 6400136"/>
                <a:gd name="connsiteX5" fmla="*/ 762397 w 7756417"/>
                <a:gd name="connsiteY5" fmla="*/ 1980458 h 6400136"/>
                <a:gd name="connsiteX6" fmla="*/ 1038454 w 7756417"/>
                <a:gd name="connsiteY6" fmla="*/ 1773760 h 6400136"/>
                <a:gd name="connsiteX0" fmla="*/ 1038454 w 7756417"/>
                <a:gd name="connsiteY0" fmla="*/ 1773760 h 6400136"/>
                <a:gd name="connsiteX1" fmla="*/ 3558882 w 7756417"/>
                <a:gd name="connsiteY1" fmla="*/ 2096136 h 6400136"/>
                <a:gd name="connsiteX2" fmla="*/ 6671951 w 7756417"/>
                <a:gd name="connsiteY2" fmla="*/ 1486537 h 6400136"/>
                <a:gd name="connsiteX3" fmla="*/ 7172815 w 7756417"/>
                <a:gd name="connsiteY3" fmla="*/ 3347875 h 6400136"/>
                <a:gd name="connsiteX4" fmla="*/ 5300349 w 7756417"/>
                <a:gd name="connsiteY4" fmla="*/ 2237410 h 6400136"/>
                <a:gd name="connsiteX5" fmla="*/ 3454498 w 7756417"/>
                <a:gd name="connsiteY5" fmla="*/ 1901566 h 6400136"/>
                <a:gd name="connsiteX6" fmla="*/ 762397 w 7756417"/>
                <a:gd name="connsiteY6" fmla="*/ 1980458 h 6400136"/>
                <a:gd name="connsiteX7" fmla="*/ 1038454 w 7756417"/>
                <a:gd name="connsiteY7" fmla="*/ 1773760 h 6400136"/>
                <a:gd name="connsiteX0" fmla="*/ 1063766 w 7781729"/>
                <a:gd name="connsiteY0" fmla="*/ 1773760 h 6400136"/>
                <a:gd name="connsiteX1" fmla="*/ 3584194 w 7781729"/>
                <a:gd name="connsiteY1" fmla="*/ 2096136 h 6400136"/>
                <a:gd name="connsiteX2" fmla="*/ 6697263 w 7781729"/>
                <a:gd name="connsiteY2" fmla="*/ 1486537 h 6400136"/>
                <a:gd name="connsiteX3" fmla="*/ 7198127 w 7781729"/>
                <a:gd name="connsiteY3" fmla="*/ 3347875 h 6400136"/>
                <a:gd name="connsiteX4" fmla="*/ 5325661 w 7781729"/>
                <a:gd name="connsiteY4" fmla="*/ 2237410 h 6400136"/>
                <a:gd name="connsiteX5" fmla="*/ 3479810 w 7781729"/>
                <a:gd name="connsiteY5" fmla="*/ 1901566 h 6400136"/>
                <a:gd name="connsiteX6" fmla="*/ 787709 w 7781729"/>
                <a:gd name="connsiteY6" fmla="*/ 1980458 h 6400136"/>
                <a:gd name="connsiteX7" fmla="*/ 1063766 w 7781729"/>
                <a:gd name="connsiteY7" fmla="*/ 1773760 h 6400136"/>
                <a:gd name="connsiteX0" fmla="*/ 1647368 w 8365331"/>
                <a:gd name="connsiteY0" fmla="*/ 1773760 h 6400136"/>
                <a:gd name="connsiteX1" fmla="*/ 4167796 w 8365331"/>
                <a:gd name="connsiteY1" fmla="*/ 2096136 h 6400136"/>
                <a:gd name="connsiteX2" fmla="*/ 7280865 w 8365331"/>
                <a:gd name="connsiteY2" fmla="*/ 1486537 h 6400136"/>
                <a:gd name="connsiteX3" fmla="*/ 7781729 w 8365331"/>
                <a:gd name="connsiteY3" fmla="*/ 3347875 h 6400136"/>
                <a:gd name="connsiteX4" fmla="*/ 5909263 w 8365331"/>
                <a:gd name="connsiteY4" fmla="*/ 2237410 h 6400136"/>
                <a:gd name="connsiteX5" fmla="*/ 4063412 w 8365331"/>
                <a:gd name="connsiteY5" fmla="*/ 1901566 h 6400136"/>
                <a:gd name="connsiteX6" fmla="*/ 1371311 w 8365331"/>
                <a:gd name="connsiteY6" fmla="*/ 1980458 h 6400136"/>
                <a:gd name="connsiteX7" fmla="*/ 1647368 w 8365331"/>
                <a:gd name="connsiteY7" fmla="*/ 1773760 h 6400136"/>
                <a:gd name="connsiteX0" fmla="*/ 1739256 w 8457219"/>
                <a:gd name="connsiteY0" fmla="*/ 1773760 h 6400136"/>
                <a:gd name="connsiteX1" fmla="*/ 4259684 w 8457219"/>
                <a:gd name="connsiteY1" fmla="*/ 2096136 h 6400136"/>
                <a:gd name="connsiteX2" fmla="*/ 7372753 w 8457219"/>
                <a:gd name="connsiteY2" fmla="*/ 1486537 h 6400136"/>
                <a:gd name="connsiteX3" fmla="*/ 7873617 w 8457219"/>
                <a:gd name="connsiteY3" fmla="*/ 3347875 h 6400136"/>
                <a:gd name="connsiteX4" fmla="*/ 6001151 w 8457219"/>
                <a:gd name="connsiteY4" fmla="*/ 2237410 h 6400136"/>
                <a:gd name="connsiteX5" fmla="*/ 4155300 w 8457219"/>
                <a:gd name="connsiteY5" fmla="*/ 1901566 h 6400136"/>
                <a:gd name="connsiteX6" fmla="*/ 1463199 w 8457219"/>
                <a:gd name="connsiteY6" fmla="*/ 1980458 h 6400136"/>
                <a:gd name="connsiteX7" fmla="*/ 1739256 w 8457219"/>
                <a:gd name="connsiteY7" fmla="*/ 1773760 h 6400136"/>
                <a:gd name="connsiteX0" fmla="*/ 1739256 w 8457219"/>
                <a:gd name="connsiteY0" fmla="*/ 1773760 h 6400136"/>
                <a:gd name="connsiteX1" fmla="*/ 4259684 w 8457219"/>
                <a:gd name="connsiteY1" fmla="*/ 2096136 h 6400136"/>
                <a:gd name="connsiteX2" fmla="*/ 7372753 w 8457219"/>
                <a:gd name="connsiteY2" fmla="*/ 1486537 h 6400136"/>
                <a:gd name="connsiteX3" fmla="*/ 7873617 w 8457219"/>
                <a:gd name="connsiteY3" fmla="*/ 3347875 h 6400136"/>
                <a:gd name="connsiteX4" fmla="*/ 6001151 w 8457219"/>
                <a:gd name="connsiteY4" fmla="*/ 2237410 h 6400136"/>
                <a:gd name="connsiteX5" fmla="*/ 4155300 w 8457219"/>
                <a:gd name="connsiteY5" fmla="*/ 1901566 h 6400136"/>
                <a:gd name="connsiteX6" fmla="*/ 1463199 w 8457219"/>
                <a:gd name="connsiteY6" fmla="*/ 1980458 h 6400136"/>
                <a:gd name="connsiteX7" fmla="*/ 1739256 w 8457219"/>
                <a:gd name="connsiteY7" fmla="*/ 1773760 h 6400136"/>
                <a:gd name="connsiteX0" fmla="*/ 1739256 w 8457219"/>
                <a:gd name="connsiteY0" fmla="*/ 1773760 h 6400136"/>
                <a:gd name="connsiteX1" fmla="*/ 4259684 w 8457219"/>
                <a:gd name="connsiteY1" fmla="*/ 2096136 h 6400136"/>
                <a:gd name="connsiteX2" fmla="*/ 7372753 w 8457219"/>
                <a:gd name="connsiteY2" fmla="*/ 1486537 h 6400136"/>
                <a:gd name="connsiteX3" fmla="*/ 7873617 w 8457219"/>
                <a:gd name="connsiteY3" fmla="*/ 3347875 h 6400136"/>
                <a:gd name="connsiteX4" fmla="*/ 6001151 w 8457219"/>
                <a:gd name="connsiteY4" fmla="*/ 2237410 h 6400136"/>
                <a:gd name="connsiteX5" fmla="*/ 4155300 w 8457219"/>
                <a:gd name="connsiteY5" fmla="*/ 1901566 h 6400136"/>
                <a:gd name="connsiteX6" fmla="*/ 1463199 w 8457219"/>
                <a:gd name="connsiteY6" fmla="*/ 1980458 h 6400136"/>
                <a:gd name="connsiteX7" fmla="*/ 1739256 w 8457219"/>
                <a:gd name="connsiteY7" fmla="*/ 1773760 h 6400136"/>
                <a:gd name="connsiteX0" fmla="*/ 1739256 w 8457219"/>
                <a:gd name="connsiteY0" fmla="*/ 1773760 h 6400136"/>
                <a:gd name="connsiteX1" fmla="*/ 4259684 w 8457219"/>
                <a:gd name="connsiteY1" fmla="*/ 2096136 h 6400136"/>
                <a:gd name="connsiteX2" fmla="*/ 7372753 w 8457219"/>
                <a:gd name="connsiteY2" fmla="*/ 1486537 h 6400136"/>
                <a:gd name="connsiteX3" fmla="*/ 7873617 w 8457219"/>
                <a:gd name="connsiteY3" fmla="*/ 3347875 h 6400136"/>
                <a:gd name="connsiteX4" fmla="*/ 6001151 w 8457219"/>
                <a:gd name="connsiteY4" fmla="*/ 2237410 h 6400136"/>
                <a:gd name="connsiteX5" fmla="*/ 4155300 w 8457219"/>
                <a:gd name="connsiteY5" fmla="*/ 1901566 h 6400136"/>
                <a:gd name="connsiteX6" fmla="*/ 1463199 w 8457219"/>
                <a:gd name="connsiteY6" fmla="*/ 1980458 h 6400136"/>
                <a:gd name="connsiteX7" fmla="*/ 1739256 w 8457219"/>
                <a:gd name="connsiteY7" fmla="*/ 1773760 h 6400136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692008 w 8457219"/>
                <a:gd name="connsiteY0" fmla="*/ 1761496 h 6323541"/>
                <a:gd name="connsiteX1" fmla="*/ 4259684 w 8457219"/>
                <a:gd name="connsiteY1" fmla="*/ 2019541 h 6323541"/>
                <a:gd name="connsiteX2" fmla="*/ 7372753 w 8457219"/>
                <a:gd name="connsiteY2" fmla="*/ 1409942 h 6323541"/>
                <a:gd name="connsiteX3" fmla="*/ 7873617 w 8457219"/>
                <a:gd name="connsiteY3" fmla="*/ 3271280 h 6323541"/>
                <a:gd name="connsiteX4" fmla="*/ 6001151 w 8457219"/>
                <a:gd name="connsiteY4" fmla="*/ 2160815 h 6323541"/>
                <a:gd name="connsiteX5" fmla="*/ 4155300 w 8457219"/>
                <a:gd name="connsiteY5" fmla="*/ 1824971 h 6323541"/>
                <a:gd name="connsiteX6" fmla="*/ 1463199 w 8457219"/>
                <a:gd name="connsiteY6" fmla="*/ 1903863 h 6323541"/>
                <a:gd name="connsiteX7" fmla="*/ 1692008 w 8457219"/>
                <a:gd name="connsiteY7" fmla="*/ 1761496 h 6323541"/>
                <a:gd name="connsiteX0" fmla="*/ 1692008 w 8457219"/>
                <a:gd name="connsiteY0" fmla="*/ 2929074 h 7491119"/>
                <a:gd name="connsiteX1" fmla="*/ 4259684 w 8457219"/>
                <a:gd name="connsiteY1" fmla="*/ 3187119 h 7491119"/>
                <a:gd name="connsiteX2" fmla="*/ 7372753 w 8457219"/>
                <a:gd name="connsiteY2" fmla="*/ 2577520 h 7491119"/>
                <a:gd name="connsiteX3" fmla="*/ 7873617 w 8457219"/>
                <a:gd name="connsiteY3" fmla="*/ 4438858 h 7491119"/>
                <a:gd name="connsiteX4" fmla="*/ 6001151 w 8457219"/>
                <a:gd name="connsiteY4" fmla="*/ 3328393 h 7491119"/>
                <a:gd name="connsiteX5" fmla="*/ 4155300 w 8457219"/>
                <a:gd name="connsiteY5" fmla="*/ 2992549 h 7491119"/>
                <a:gd name="connsiteX6" fmla="*/ 1463199 w 8457219"/>
                <a:gd name="connsiteY6" fmla="*/ 3071441 h 7491119"/>
                <a:gd name="connsiteX7" fmla="*/ 1692008 w 8457219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440566 w 8783534"/>
                <a:gd name="connsiteY4" fmla="*/ 3353002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440566 w 8783534"/>
                <a:gd name="connsiteY4" fmla="*/ 3353002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440566 w 8783534"/>
                <a:gd name="connsiteY4" fmla="*/ 3353002 h 7491119"/>
                <a:gd name="connsiteX5" fmla="*/ 1789514 w 8783534"/>
                <a:gd name="connsiteY5" fmla="*/ 3071441 h 7491119"/>
                <a:gd name="connsiteX6" fmla="*/ 2018323 w 8783534"/>
                <a:gd name="connsiteY6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286612 w 8783534"/>
                <a:gd name="connsiteY4" fmla="*/ 3005048 h 7491119"/>
                <a:gd name="connsiteX5" fmla="*/ 1789514 w 8783534"/>
                <a:gd name="connsiteY5" fmla="*/ 3071441 h 7491119"/>
                <a:gd name="connsiteX6" fmla="*/ 2018323 w 8783534"/>
                <a:gd name="connsiteY6" fmla="*/ 2929074 h 7491119"/>
                <a:gd name="connsiteX0" fmla="*/ 2018323 w 8783534"/>
                <a:gd name="connsiteY0" fmla="*/ 2929074 h 7491119"/>
                <a:gd name="connsiteX1" fmla="*/ 7699068 w 8783534"/>
                <a:gd name="connsiteY1" fmla="*/ 2577520 h 7491119"/>
                <a:gd name="connsiteX2" fmla="*/ 8199932 w 8783534"/>
                <a:gd name="connsiteY2" fmla="*/ 4438858 h 7491119"/>
                <a:gd name="connsiteX3" fmla="*/ 6286612 w 8783534"/>
                <a:gd name="connsiteY3" fmla="*/ 3005048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491119"/>
                <a:gd name="connsiteX1" fmla="*/ 6391441 w 8783534"/>
                <a:gd name="connsiteY1" fmla="*/ 2370154 h 7491119"/>
                <a:gd name="connsiteX2" fmla="*/ 8199932 w 8783534"/>
                <a:gd name="connsiteY2" fmla="*/ 4438858 h 7491119"/>
                <a:gd name="connsiteX3" fmla="*/ 6286612 w 8783534"/>
                <a:gd name="connsiteY3" fmla="*/ 3005048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491119"/>
                <a:gd name="connsiteX1" fmla="*/ 6391441 w 8783534"/>
                <a:gd name="connsiteY1" fmla="*/ 2370154 h 7491119"/>
                <a:gd name="connsiteX2" fmla="*/ 8199932 w 8783534"/>
                <a:gd name="connsiteY2" fmla="*/ 4438858 h 7491119"/>
                <a:gd name="connsiteX3" fmla="*/ 3933876 w 8783534"/>
                <a:gd name="connsiteY3" fmla="*/ 3076777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491119"/>
                <a:gd name="connsiteX1" fmla="*/ 6391441 w 8783534"/>
                <a:gd name="connsiteY1" fmla="*/ 2370154 h 7491119"/>
                <a:gd name="connsiteX2" fmla="*/ 8199932 w 8783534"/>
                <a:gd name="connsiteY2" fmla="*/ 4438858 h 7491119"/>
                <a:gd name="connsiteX3" fmla="*/ 5245657 w 8783534"/>
                <a:gd name="connsiteY3" fmla="*/ 2521195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491119"/>
                <a:gd name="connsiteX1" fmla="*/ 6391441 w 8783534"/>
                <a:gd name="connsiteY1" fmla="*/ 2370154 h 7491119"/>
                <a:gd name="connsiteX2" fmla="*/ 8199932 w 8783534"/>
                <a:gd name="connsiteY2" fmla="*/ 4438858 h 7491119"/>
                <a:gd name="connsiteX3" fmla="*/ 5245657 w 8783534"/>
                <a:gd name="connsiteY3" fmla="*/ 2521195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007577"/>
                <a:gd name="connsiteX1" fmla="*/ 6391441 w 8783534"/>
                <a:gd name="connsiteY1" fmla="*/ 2370154 h 7007577"/>
                <a:gd name="connsiteX2" fmla="*/ 8199932 w 8783534"/>
                <a:gd name="connsiteY2" fmla="*/ 4438858 h 7007577"/>
                <a:gd name="connsiteX3" fmla="*/ 5245657 w 8783534"/>
                <a:gd name="connsiteY3" fmla="*/ 2521195 h 7007577"/>
                <a:gd name="connsiteX4" fmla="*/ 1789514 w 8783534"/>
                <a:gd name="connsiteY4" fmla="*/ 3071441 h 7007577"/>
                <a:gd name="connsiteX5" fmla="*/ 2018323 w 8783534"/>
                <a:gd name="connsiteY5" fmla="*/ 2929074 h 7007577"/>
                <a:gd name="connsiteX0" fmla="*/ 2018323 w 8199932"/>
                <a:gd name="connsiteY0" fmla="*/ 2929074 h 6088890"/>
                <a:gd name="connsiteX1" fmla="*/ 6391441 w 8199932"/>
                <a:gd name="connsiteY1" fmla="*/ 2370154 h 6088890"/>
                <a:gd name="connsiteX2" fmla="*/ 8199932 w 8199932"/>
                <a:gd name="connsiteY2" fmla="*/ 4438858 h 6088890"/>
                <a:gd name="connsiteX3" fmla="*/ 5245657 w 8199932"/>
                <a:gd name="connsiteY3" fmla="*/ 2521195 h 6088890"/>
                <a:gd name="connsiteX4" fmla="*/ 1789514 w 8199932"/>
                <a:gd name="connsiteY4" fmla="*/ 3071441 h 6088890"/>
                <a:gd name="connsiteX5" fmla="*/ 2018323 w 8199932"/>
                <a:gd name="connsiteY5" fmla="*/ 2929074 h 6088890"/>
                <a:gd name="connsiteX0" fmla="*/ 2018323 w 8199932"/>
                <a:gd name="connsiteY0" fmla="*/ 2929074 h 6088890"/>
                <a:gd name="connsiteX1" fmla="*/ 6391441 w 8199932"/>
                <a:gd name="connsiteY1" fmla="*/ 2370154 h 6088890"/>
                <a:gd name="connsiteX2" fmla="*/ 8199932 w 8199932"/>
                <a:gd name="connsiteY2" fmla="*/ 4438858 h 6088890"/>
                <a:gd name="connsiteX3" fmla="*/ 5245657 w 8199932"/>
                <a:gd name="connsiteY3" fmla="*/ 2521195 h 6088890"/>
                <a:gd name="connsiteX4" fmla="*/ 1789514 w 8199932"/>
                <a:gd name="connsiteY4" fmla="*/ 3071441 h 6088890"/>
                <a:gd name="connsiteX5" fmla="*/ 2018323 w 8199932"/>
                <a:gd name="connsiteY5" fmla="*/ 2929074 h 6088890"/>
                <a:gd name="connsiteX0" fmla="*/ 2018323 w 8199932"/>
                <a:gd name="connsiteY0" fmla="*/ 2929074 h 6332480"/>
                <a:gd name="connsiteX1" fmla="*/ 6391441 w 8199932"/>
                <a:gd name="connsiteY1" fmla="*/ 2370154 h 6332480"/>
                <a:gd name="connsiteX2" fmla="*/ 8199932 w 8199932"/>
                <a:gd name="connsiteY2" fmla="*/ 4438858 h 6332480"/>
                <a:gd name="connsiteX3" fmla="*/ 5245657 w 8199932"/>
                <a:gd name="connsiteY3" fmla="*/ 2521195 h 6332480"/>
                <a:gd name="connsiteX4" fmla="*/ 1789514 w 8199932"/>
                <a:gd name="connsiteY4" fmla="*/ 3071441 h 6332480"/>
                <a:gd name="connsiteX5" fmla="*/ 2018323 w 8199932"/>
                <a:gd name="connsiteY5" fmla="*/ 2929074 h 6332480"/>
                <a:gd name="connsiteX0" fmla="*/ 2018323 w 8199932"/>
                <a:gd name="connsiteY0" fmla="*/ 2929074 h 6332480"/>
                <a:gd name="connsiteX1" fmla="*/ 6391441 w 8199932"/>
                <a:gd name="connsiteY1" fmla="*/ 2370154 h 6332480"/>
                <a:gd name="connsiteX2" fmla="*/ 8199932 w 8199932"/>
                <a:gd name="connsiteY2" fmla="*/ 4438858 h 6332480"/>
                <a:gd name="connsiteX3" fmla="*/ 5245657 w 8199932"/>
                <a:gd name="connsiteY3" fmla="*/ 2521195 h 6332480"/>
                <a:gd name="connsiteX4" fmla="*/ 1789514 w 8199932"/>
                <a:gd name="connsiteY4" fmla="*/ 3071441 h 6332480"/>
                <a:gd name="connsiteX5" fmla="*/ 2018323 w 8199932"/>
                <a:gd name="connsiteY5" fmla="*/ 2929074 h 63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99932" h="6332480">
                  <a:moveTo>
                    <a:pt x="2018323" y="2929074"/>
                  </a:moveTo>
                  <a:cubicBezTo>
                    <a:pt x="3003249" y="2846754"/>
                    <a:pt x="5361173" y="2118523"/>
                    <a:pt x="6391441" y="2370154"/>
                  </a:cubicBezTo>
                  <a:cubicBezTo>
                    <a:pt x="4898818" y="4308774"/>
                    <a:pt x="7624732" y="5885963"/>
                    <a:pt x="8199932" y="4438858"/>
                  </a:cubicBezTo>
                  <a:cubicBezTo>
                    <a:pt x="7518693" y="6332480"/>
                    <a:pt x="4790153" y="3688663"/>
                    <a:pt x="5245657" y="2521195"/>
                  </a:cubicBezTo>
                  <a:cubicBezTo>
                    <a:pt x="4165470" y="2430848"/>
                    <a:pt x="2526554" y="3142096"/>
                    <a:pt x="1789514" y="3071441"/>
                  </a:cubicBezTo>
                  <a:cubicBezTo>
                    <a:pt x="0" y="2987026"/>
                    <a:pt x="1550711" y="0"/>
                    <a:pt x="2018323" y="292907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10800000" scaled="0"/>
              <a:tileRect/>
            </a:gradFill>
            <a:ln>
              <a:noFill/>
            </a:ln>
            <a:effectLst/>
            <a:scene3d>
              <a:camera prst="orthographicFront"/>
              <a:lightRig rig="balanced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kern="1200">
                <a:solidFill>
                  <a:prstClr val="white"/>
                </a:solidFill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9" name="Freeform 8"/>
            <p:cNvSpPr>
              <a:spLocks noChangeAspect="1"/>
            </p:cNvSpPr>
            <p:nvPr/>
          </p:nvSpPr>
          <p:spPr>
            <a:xfrm rot="6563566" flipH="1" flipV="1">
              <a:off x="8142682" y="5605111"/>
              <a:ext cx="916382" cy="1152144"/>
            </a:xfrm>
            <a:custGeom>
              <a:avLst/>
              <a:gdLst>
                <a:gd name="connsiteX0" fmla="*/ 0 w 3657600"/>
                <a:gd name="connsiteY0" fmla="*/ 685800 h 1371600"/>
                <a:gd name="connsiteX1" fmla="*/ 1186667 w 3657600"/>
                <a:gd name="connsiteY1" fmla="*/ 43667 h 1371600"/>
                <a:gd name="connsiteX2" fmla="*/ 1828801 w 3657600"/>
                <a:gd name="connsiteY2" fmla="*/ 2 h 1371600"/>
                <a:gd name="connsiteX3" fmla="*/ 2470936 w 3657600"/>
                <a:gd name="connsiteY3" fmla="*/ 43668 h 1371600"/>
                <a:gd name="connsiteX4" fmla="*/ 3657600 w 3657600"/>
                <a:gd name="connsiteY4" fmla="*/ 685806 h 1371600"/>
                <a:gd name="connsiteX5" fmla="*/ 2470934 w 3657600"/>
                <a:gd name="connsiteY5" fmla="*/ 1327941 h 1371600"/>
                <a:gd name="connsiteX6" fmla="*/ 1828799 w 3657600"/>
                <a:gd name="connsiteY6" fmla="*/ 1371606 h 1371600"/>
                <a:gd name="connsiteX7" fmla="*/ 1186664 w 3657600"/>
                <a:gd name="connsiteY7" fmla="*/ 1327940 h 1371600"/>
                <a:gd name="connsiteX8" fmla="*/ 0 w 3657600"/>
                <a:gd name="connsiteY8" fmla="*/ 685803 h 1371600"/>
                <a:gd name="connsiteX9" fmla="*/ 0 w 3657600"/>
                <a:gd name="connsiteY9" fmla="*/ 685800 h 1371600"/>
                <a:gd name="connsiteX0" fmla="*/ 3 w 3672351"/>
                <a:gd name="connsiteY0" fmla="*/ 761447 h 1447253"/>
                <a:gd name="connsiteX1" fmla="*/ 1186670 w 3672351"/>
                <a:gd name="connsiteY1" fmla="*/ 119314 h 1447253"/>
                <a:gd name="connsiteX2" fmla="*/ 1828804 w 3672351"/>
                <a:gd name="connsiteY2" fmla="*/ 75649 h 1447253"/>
                <a:gd name="connsiteX3" fmla="*/ 2470939 w 3672351"/>
                <a:gd name="connsiteY3" fmla="*/ 119315 h 1447253"/>
                <a:gd name="connsiteX4" fmla="*/ 2559427 w 3672351"/>
                <a:gd name="connsiteY4" fmla="*/ 107023 h 1447253"/>
                <a:gd name="connsiteX5" fmla="*/ 3657603 w 3672351"/>
                <a:gd name="connsiteY5" fmla="*/ 761453 h 1447253"/>
                <a:gd name="connsiteX6" fmla="*/ 2470937 w 3672351"/>
                <a:gd name="connsiteY6" fmla="*/ 1403588 h 1447253"/>
                <a:gd name="connsiteX7" fmla="*/ 1828802 w 3672351"/>
                <a:gd name="connsiteY7" fmla="*/ 1447253 h 1447253"/>
                <a:gd name="connsiteX8" fmla="*/ 1186667 w 3672351"/>
                <a:gd name="connsiteY8" fmla="*/ 1403587 h 1447253"/>
                <a:gd name="connsiteX9" fmla="*/ 3 w 3672351"/>
                <a:gd name="connsiteY9" fmla="*/ 761450 h 1447253"/>
                <a:gd name="connsiteX10" fmla="*/ 3 w 3672351"/>
                <a:gd name="connsiteY10" fmla="*/ 761447 h 1447253"/>
                <a:gd name="connsiteX0" fmla="*/ 3 w 3672351"/>
                <a:gd name="connsiteY0" fmla="*/ 761447 h 1447253"/>
                <a:gd name="connsiteX1" fmla="*/ 1186670 w 3672351"/>
                <a:gd name="connsiteY1" fmla="*/ 119314 h 1447253"/>
                <a:gd name="connsiteX2" fmla="*/ 1828804 w 3672351"/>
                <a:gd name="connsiteY2" fmla="*/ 75649 h 1447253"/>
                <a:gd name="connsiteX3" fmla="*/ 2470939 w 3672351"/>
                <a:gd name="connsiteY3" fmla="*/ 119315 h 1447253"/>
                <a:gd name="connsiteX4" fmla="*/ 2559427 w 3672351"/>
                <a:gd name="connsiteY4" fmla="*/ 107023 h 1447253"/>
                <a:gd name="connsiteX5" fmla="*/ 3657603 w 3672351"/>
                <a:gd name="connsiteY5" fmla="*/ 761453 h 1447253"/>
                <a:gd name="connsiteX6" fmla="*/ 2470937 w 3672351"/>
                <a:gd name="connsiteY6" fmla="*/ 1403588 h 1447253"/>
                <a:gd name="connsiteX7" fmla="*/ 1828802 w 3672351"/>
                <a:gd name="connsiteY7" fmla="*/ 1447253 h 1447253"/>
                <a:gd name="connsiteX8" fmla="*/ 1186667 w 3672351"/>
                <a:gd name="connsiteY8" fmla="*/ 1403587 h 1447253"/>
                <a:gd name="connsiteX9" fmla="*/ 3 w 3672351"/>
                <a:gd name="connsiteY9" fmla="*/ 761450 h 1447253"/>
                <a:gd name="connsiteX10" fmla="*/ 3 w 3672351"/>
                <a:gd name="connsiteY10" fmla="*/ 761447 h 1447253"/>
                <a:gd name="connsiteX0" fmla="*/ 3 w 3672351"/>
                <a:gd name="connsiteY0" fmla="*/ 685798 h 2004163"/>
                <a:gd name="connsiteX1" fmla="*/ 1186670 w 3672351"/>
                <a:gd name="connsiteY1" fmla="*/ 43665 h 2004163"/>
                <a:gd name="connsiteX2" fmla="*/ 1828804 w 3672351"/>
                <a:gd name="connsiteY2" fmla="*/ 0 h 2004163"/>
                <a:gd name="connsiteX3" fmla="*/ 2470939 w 3672351"/>
                <a:gd name="connsiteY3" fmla="*/ 43666 h 2004163"/>
                <a:gd name="connsiteX4" fmla="*/ 2559427 w 3672351"/>
                <a:gd name="connsiteY4" fmla="*/ 31374 h 2004163"/>
                <a:gd name="connsiteX5" fmla="*/ 3657603 w 3672351"/>
                <a:gd name="connsiteY5" fmla="*/ 685804 h 2004163"/>
                <a:gd name="connsiteX6" fmla="*/ 2470937 w 3672351"/>
                <a:gd name="connsiteY6" fmla="*/ 1327939 h 2004163"/>
                <a:gd name="connsiteX7" fmla="*/ 1828802 w 3672351"/>
                <a:gd name="connsiteY7" fmla="*/ 1371604 h 2004163"/>
                <a:gd name="connsiteX8" fmla="*/ 1186667 w 3672351"/>
                <a:gd name="connsiteY8" fmla="*/ 1327938 h 2004163"/>
                <a:gd name="connsiteX9" fmla="*/ 3 w 3672351"/>
                <a:gd name="connsiteY9" fmla="*/ 685801 h 2004163"/>
                <a:gd name="connsiteX10" fmla="*/ 3 w 3672351"/>
                <a:gd name="connsiteY10" fmla="*/ 685798 h 2004163"/>
                <a:gd name="connsiteX0" fmla="*/ 3 w 3657603"/>
                <a:gd name="connsiteY0" fmla="*/ 756433 h 1442239"/>
                <a:gd name="connsiteX1" fmla="*/ 1186670 w 3657603"/>
                <a:gd name="connsiteY1" fmla="*/ 114300 h 1442239"/>
                <a:gd name="connsiteX2" fmla="*/ 1828804 w 3657603"/>
                <a:gd name="connsiteY2" fmla="*/ 70635 h 1442239"/>
                <a:gd name="connsiteX3" fmla="*/ 2470939 w 3657603"/>
                <a:gd name="connsiteY3" fmla="*/ 114301 h 1442239"/>
                <a:gd name="connsiteX4" fmla="*/ 3657603 w 3657603"/>
                <a:gd name="connsiteY4" fmla="*/ 756439 h 1442239"/>
                <a:gd name="connsiteX5" fmla="*/ 2470937 w 3657603"/>
                <a:gd name="connsiteY5" fmla="*/ 1398574 h 1442239"/>
                <a:gd name="connsiteX6" fmla="*/ 1828802 w 3657603"/>
                <a:gd name="connsiteY6" fmla="*/ 1442239 h 1442239"/>
                <a:gd name="connsiteX7" fmla="*/ 1186667 w 3657603"/>
                <a:gd name="connsiteY7" fmla="*/ 1398573 h 1442239"/>
                <a:gd name="connsiteX8" fmla="*/ 3 w 3657603"/>
                <a:gd name="connsiteY8" fmla="*/ 756436 h 1442239"/>
                <a:gd name="connsiteX9" fmla="*/ 3 w 3657603"/>
                <a:gd name="connsiteY9" fmla="*/ 756433 h 1442239"/>
                <a:gd name="connsiteX0" fmla="*/ 527758 w 4185358"/>
                <a:gd name="connsiteY0" fmla="*/ 756433 h 1442239"/>
                <a:gd name="connsiteX1" fmla="*/ 1714425 w 4185358"/>
                <a:gd name="connsiteY1" fmla="*/ 114300 h 1442239"/>
                <a:gd name="connsiteX2" fmla="*/ 2356559 w 4185358"/>
                <a:gd name="connsiteY2" fmla="*/ 70635 h 1442239"/>
                <a:gd name="connsiteX3" fmla="*/ 2998694 w 4185358"/>
                <a:gd name="connsiteY3" fmla="*/ 114301 h 1442239"/>
                <a:gd name="connsiteX4" fmla="*/ 4185358 w 4185358"/>
                <a:gd name="connsiteY4" fmla="*/ 756439 h 1442239"/>
                <a:gd name="connsiteX5" fmla="*/ 2998692 w 4185358"/>
                <a:gd name="connsiteY5" fmla="*/ 1398574 h 1442239"/>
                <a:gd name="connsiteX6" fmla="*/ 2356557 w 4185358"/>
                <a:gd name="connsiteY6" fmla="*/ 1442239 h 1442239"/>
                <a:gd name="connsiteX7" fmla="*/ 1714422 w 4185358"/>
                <a:gd name="connsiteY7" fmla="*/ 1398573 h 1442239"/>
                <a:gd name="connsiteX8" fmla="*/ 527758 w 4185358"/>
                <a:gd name="connsiteY8" fmla="*/ 756436 h 1442239"/>
                <a:gd name="connsiteX9" fmla="*/ 527758 w 4185358"/>
                <a:gd name="connsiteY9" fmla="*/ 756433 h 1442239"/>
                <a:gd name="connsiteX0" fmla="*/ 527758 w 4185358"/>
                <a:gd name="connsiteY0" fmla="*/ 685798 h 1731271"/>
                <a:gd name="connsiteX1" fmla="*/ 1714425 w 4185358"/>
                <a:gd name="connsiteY1" fmla="*/ 43665 h 1731271"/>
                <a:gd name="connsiteX2" fmla="*/ 2356559 w 4185358"/>
                <a:gd name="connsiteY2" fmla="*/ 0 h 1731271"/>
                <a:gd name="connsiteX3" fmla="*/ 2998694 w 4185358"/>
                <a:gd name="connsiteY3" fmla="*/ 43666 h 1731271"/>
                <a:gd name="connsiteX4" fmla="*/ 4185358 w 4185358"/>
                <a:gd name="connsiteY4" fmla="*/ 685804 h 1731271"/>
                <a:gd name="connsiteX5" fmla="*/ 2998692 w 4185358"/>
                <a:gd name="connsiteY5" fmla="*/ 1327939 h 1731271"/>
                <a:gd name="connsiteX6" fmla="*/ 2356557 w 4185358"/>
                <a:gd name="connsiteY6" fmla="*/ 1371604 h 1731271"/>
                <a:gd name="connsiteX7" fmla="*/ 1714422 w 4185358"/>
                <a:gd name="connsiteY7" fmla="*/ 1327938 h 1731271"/>
                <a:gd name="connsiteX8" fmla="*/ 527758 w 4185358"/>
                <a:gd name="connsiteY8" fmla="*/ 685801 h 1731271"/>
                <a:gd name="connsiteX9" fmla="*/ 527758 w 4185358"/>
                <a:gd name="connsiteY9" fmla="*/ 685798 h 1731271"/>
                <a:gd name="connsiteX0" fmla="*/ 1174716 w 4832316"/>
                <a:gd name="connsiteY0" fmla="*/ 685798 h 2451847"/>
                <a:gd name="connsiteX1" fmla="*/ 2361383 w 4832316"/>
                <a:gd name="connsiteY1" fmla="*/ 43665 h 2451847"/>
                <a:gd name="connsiteX2" fmla="*/ 3003517 w 4832316"/>
                <a:gd name="connsiteY2" fmla="*/ 0 h 2451847"/>
                <a:gd name="connsiteX3" fmla="*/ 3645652 w 4832316"/>
                <a:gd name="connsiteY3" fmla="*/ 43666 h 2451847"/>
                <a:gd name="connsiteX4" fmla="*/ 4832316 w 4832316"/>
                <a:gd name="connsiteY4" fmla="*/ 685804 h 2451847"/>
                <a:gd name="connsiteX5" fmla="*/ 3645650 w 4832316"/>
                <a:gd name="connsiteY5" fmla="*/ 1327939 h 2451847"/>
                <a:gd name="connsiteX6" fmla="*/ 3003515 w 4832316"/>
                <a:gd name="connsiteY6" fmla="*/ 1371604 h 2451847"/>
                <a:gd name="connsiteX7" fmla="*/ 2361380 w 4832316"/>
                <a:gd name="connsiteY7" fmla="*/ 1327938 h 2451847"/>
                <a:gd name="connsiteX8" fmla="*/ 1174716 w 4832316"/>
                <a:gd name="connsiteY8" fmla="*/ 685801 h 2451847"/>
                <a:gd name="connsiteX9" fmla="*/ 1174716 w 4832316"/>
                <a:gd name="connsiteY9" fmla="*/ 685798 h 2451847"/>
                <a:gd name="connsiteX0" fmla="*/ 1174716 w 5193374"/>
                <a:gd name="connsiteY0" fmla="*/ 685798 h 2451847"/>
                <a:gd name="connsiteX1" fmla="*/ 2361383 w 5193374"/>
                <a:gd name="connsiteY1" fmla="*/ 43665 h 2451847"/>
                <a:gd name="connsiteX2" fmla="*/ 3003517 w 5193374"/>
                <a:gd name="connsiteY2" fmla="*/ 0 h 2451847"/>
                <a:gd name="connsiteX3" fmla="*/ 3645652 w 5193374"/>
                <a:gd name="connsiteY3" fmla="*/ 43666 h 2451847"/>
                <a:gd name="connsiteX4" fmla="*/ 4832316 w 5193374"/>
                <a:gd name="connsiteY4" fmla="*/ 685804 h 2451847"/>
                <a:gd name="connsiteX5" fmla="*/ 3645650 w 5193374"/>
                <a:gd name="connsiteY5" fmla="*/ 1327939 h 2451847"/>
                <a:gd name="connsiteX6" fmla="*/ 3003515 w 5193374"/>
                <a:gd name="connsiteY6" fmla="*/ 1371604 h 2451847"/>
                <a:gd name="connsiteX7" fmla="*/ 2361380 w 5193374"/>
                <a:gd name="connsiteY7" fmla="*/ 1327938 h 2451847"/>
                <a:gd name="connsiteX8" fmla="*/ 1174716 w 5193374"/>
                <a:gd name="connsiteY8" fmla="*/ 685801 h 2451847"/>
                <a:gd name="connsiteX9" fmla="*/ 1174716 w 5193374"/>
                <a:gd name="connsiteY9" fmla="*/ 685798 h 2451847"/>
                <a:gd name="connsiteX0" fmla="*/ 1174716 w 5193374"/>
                <a:gd name="connsiteY0" fmla="*/ 685798 h 3407194"/>
                <a:gd name="connsiteX1" fmla="*/ 2361383 w 5193374"/>
                <a:gd name="connsiteY1" fmla="*/ 43665 h 3407194"/>
                <a:gd name="connsiteX2" fmla="*/ 3003517 w 5193374"/>
                <a:gd name="connsiteY2" fmla="*/ 0 h 3407194"/>
                <a:gd name="connsiteX3" fmla="*/ 3645652 w 5193374"/>
                <a:gd name="connsiteY3" fmla="*/ 43666 h 3407194"/>
                <a:gd name="connsiteX4" fmla="*/ 4832316 w 5193374"/>
                <a:gd name="connsiteY4" fmla="*/ 685804 h 3407194"/>
                <a:gd name="connsiteX5" fmla="*/ 3645650 w 5193374"/>
                <a:gd name="connsiteY5" fmla="*/ 1327939 h 3407194"/>
                <a:gd name="connsiteX6" fmla="*/ 3003515 w 5193374"/>
                <a:gd name="connsiteY6" fmla="*/ 1371604 h 3407194"/>
                <a:gd name="connsiteX7" fmla="*/ 2361380 w 5193374"/>
                <a:gd name="connsiteY7" fmla="*/ 1327938 h 3407194"/>
                <a:gd name="connsiteX8" fmla="*/ 1174716 w 5193374"/>
                <a:gd name="connsiteY8" fmla="*/ 685801 h 3407194"/>
                <a:gd name="connsiteX9" fmla="*/ 1174716 w 5193374"/>
                <a:gd name="connsiteY9" fmla="*/ 685798 h 3407194"/>
                <a:gd name="connsiteX0" fmla="*/ 1174716 w 5193374"/>
                <a:gd name="connsiteY0" fmla="*/ 960216 h 3681612"/>
                <a:gd name="connsiteX1" fmla="*/ 2361383 w 5193374"/>
                <a:gd name="connsiteY1" fmla="*/ 318083 h 3681612"/>
                <a:gd name="connsiteX2" fmla="*/ 3003517 w 5193374"/>
                <a:gd name="connsiteY2" fmla="*/ 274418 h 3681612"/>
                <a:gd name="connsiteX3" fmla="*/ 3645652 w 5193374"/>
                <a:gd name="connsiteY3" fmla="*/ 318084 h 3681612"/>
                <a:gd name="connsiteX4" fmla="*/ 4832316 w 5193374"/>
                <a:gd name="connsiteY4" fmla="*/ 960222 h 3681612"/>
                <a:gd name="connsiteX5" fmla="*/ 3645650 w 5193374"/>
                <a:gd name="connsiteY5" fmla="*/ 1602357 h 3681612"/>
                <a:gd name="connsiteX6" fmla="*/ 3003515 w 5193374"/>
                <a:gd name="connsiteY6" fmla="*/ 1646022 h 3681612"/>
                <a:gd name="connsiteX7" fmla="*/ 2361380 w 5193374"/>
                <a:gd name="connsiteY7" fmla="*/ 1602356 h 3681612"/>
                <a:gd name="connsiteX8" fmla="*/ 1174716 w 5193374"/>
                <a:gd name="connsiteY8" fmla="*/ 960219 h 3681612"/>
                <a:gd name="connsiteX9" fmla="*/ 1174716 w 5193374"/>
                <a:gd name="connsiteY9" fmla="*/ 960216 h 3681612"/>
                <a:gd name="connsiteX0" fmla="*/ 1174716 w 5193374"/>
                <a:gd name="connsiteY0" fmla="*/ 960216 h 3681612"/>
                <a:gd name="connsiteX1" fmla="*/ 2361383 w 5193374"/>
                <a:gd name="connsiteY1" fmla="*/ 318083 h 3681612"/>
                <a:gd name="connsiteX2" fmla="*/ 3003517 w 5193374"/>
                <a:gd name="connsiteY2" fmla="*/ 274418 h 3681612"/>
                <a:gd name="connsiteX3" fmla="*/ 3645652 w 5193374"/>
                <a:gd name="connsiteY3" fmla="*/ 318084 h 3681612"/>
                <a:gd name="connsiteX4" fmla="*/ 4832316 w 5193374"/>
                <a:gd name="connsiteY4" fmla="*/ 960222 h 3681612"/>
                <a:gd name="connsiteX5" fmla="*/ 3645650 w 5193374"/>
                <a:gd name="connsiteY5" fmla="*/ 1602357 h 3681612"/>
                <a:gd name="connsiteX6" fmla="*/ 3003515 w 5193374"/>
                <a:gd name="connsiteY6" fmla="*/ 1646022 h 3681612"/>
                <a:gd name="connsiteX7" fmla="*/ 2361380 w 5193374"/>
                <a:gd name="connsiteY7" fmla="*/ 1602356 h 3681612"/>
                <a:gd name="connsiteX8" fmla="*/ 1174716 w 5193374"/>
                <a:gd name="connsiteY8" fmla="*/ 960219 h 3681612"/>
                <a:gd name="connsiteX9" fmla="*/ 1174716 w 5193374"/>
                <a:gd name="connsiteY9" fmla="*/ 960216 h 3681612"/>
                <a:gd name="connsiteX0" fmla="*/ 1174716 w 5193374"/>
                <a:gd name="connsiteY0" fmla="*/ 2033989 h 4755385"/>
                <a:gd name="connsiteX1" fmla="*/ 2361383 w 5193374"/>
                <a:gd name="connsiteY1" fmla="*/ 1391856 h 4755385"/>
                <a:gd name="connsiteX2" fmla="*/ 3003517 w 5193374"/>
                <a:gd name="connsiteY2" fmla="*/ 1348191 h 4755385"/>
                <a:gd name="connsiteX3" fmla="*/ 3645652 w 5193374"/>
                <a:gd name="connsiteY3" fmla="*/ 1391857 h 4755385"/>
                <a:gd name="connsiteX4" fmla="*/ 4832316 w 5193374"/>
                <a:gd name="connsiteY4" fmla="*/ 2033995 h 4755385"/>
                <a:gd name="connsiteX5" fmla="*/ 3645650 w 5193374"/>
                <a:gd name="connsiteY5" fmla="*/ 2676130 h 4755385"/>
                <a:gd name="connsiteX6" fmla="*/ 3003515 w 5193374"/>
                <a:gd name="connsiteY6" fmla="*/ 2719795 h 4755385"/>
                <a:gd name="connsiteX7" fmla="*/ 2361380 w 5193374"/>
                <a:gd name="connsiteY7" fmla="*/ 2676129 h 4755385"/>
                <a:gd name="connsiteX8" fmla="*/ 1174716 w 5193374"/>
                <a:gd name="connsiteY8" fmla="*/ 2033992 h 4755385"/>
                <a:gd name="connsiteX9" fmla="*/ 1174716 w 5193374"/>
                <a:gd name="connsiteY9" fmla="*/ 2033989 h 4755385"/>
                <a:gd name="connsiteX0" fmla="*/ 1174716 w 4832316"/>
                <a:gd name="connsiteY0" fmla="*/ 2033989 h 4755385"/>
                <a:gd name="connsiteX1" fmla="*/ 2361383 w 4832316"/>
                <a:gd name="connsiteY1" fmla="*/ 1391856 h 4755385"/>
                <a:gd name="connsiteX2" fmla="*/ 3003517 w 4832316"/>
                <a:gd name="connsiteY2" fmla="*/ 1348191 h 4755385"/>
                <a:gd name="connsiteX3" fmla="*/ 3645652 w 4832316"/>
                <a:gd name="connsiteY3" fmla="*/ 1391857 h 4755385"/>
                <a:gd name="connsiteX4" fmla="*/ 4832316 w 4832316"/>
                <a:gd name="connsiteY4" fmla="*/ 2033995 h 4755385"/>
                <a:gd name="connsiteX5" fmla="*/ 3645650 w 4832316"/>
                <a:gd name="connsiteY5" fmla="*/ 2676130 h 4755385"/>
                <a:gd name="connsiteX6" fmla="*/ 3003515 w 4832316"/>
                <a:gd name="connsiteY6" fmla="*/ 2719795 h 4755385"/>
                <a:gd name="connsiteX7" fmla="*/ 2361380 w 4832316"/>
                <a:gd name="connsiteY7" fmla="*/ 2676129 h 4755385"/>
                <a:gd name="connsiteX8" fmla="*/ 1174716 w 4832316"/>
                <a:gd name="connsiteY8" fmla="*/ 2033992 h 4755385"/>
                <a:gd name="connsiteX9" fmla="*/ 1174716 w 4832316"/>
                <a:gd name="connsiteY9" fmla="*/ 2033989 h 4755385"/>
                <a:gd name="connsiteX0" fmla="*/ 527758 w 4185358"/>
                <a:gd name="connsiteY0" fmla="*/ 2033989 h 4755385"/>
                <a:gd name="connsiteX1" fmla="*/ 1714425 w 4185358"/>
                <a:gd name="connsiteY1" fmla="*/ 1391856 h 4755385"/>
                <a:gd name="connsiteX2" fmla="*/ 2998694 w 4185358"/>
                <a:gd name="connsiteY2" fmla="*/ 1391857 h 4755385"/>
                <a:gd name="connsiteX3" fmla="*/ 4185358 w 4185358"/>
                <a:gd name="connsiteY3" fmla="*/ 2033995 h 4755385"/>
                <a:gd name="connsiteX4" fmla="*/ 2998692 w 4185358"/>
                <a:gd name="connsiteY4" fmla="*/ 2676130 h 4755385"/>
                <a:gd name="connsiteX5" fmla="*/ 2356557 w 4185358"/>
                <a:gd name="connsiteY5" fmla="*/ 2719795 h 4755385"/>
                <a:gd name="connsiteX6" fmla="*/ 1714422 w 4185358"/>
                <a:gd name="connsiteY6" fmla="*/ 2676129 h 4755385"/>
                <a:gd name="connsiteX7" fmla="*/ 527758 w 4185358"/>
                <a:gd name="connsiteY7" fmla="*/ 2033992 h 4755385"/>
                <a:gd name="connsiteX8" fmla="*/ 527758 w 4185358"/>
                <a:gd name="connsiteY8" fmla="*/ 2033989 h 4755385"/>
                <a:gd name="connsiteX0" fmla="*/ 527758 w 4185358"/>
                <a:gd name="connsiteY0" fmla="*/ 2033989 h 4406268"/>
                <a:gd name="connsiteX1" fmla="*/ 1714425 w 4185358"/>
                <a:gd name="connsiteY1" fmla="*/ 1391856 h 4406268"/>
                <a:gd name="connsiteX2" fmla="*/ 2998694 w 4185358"/>
                <a:gd name="connsiteY2" fmla="*/ 1391857 h 4406268"/>
                <a:gd name="connsiteX3" fmla="*/ 4185358 w 4185358"/>
                <a:gd name="connsiteY3" fmla="*/ 2033995 h 4406268"/>
                <a:gd name="connsiteX4" fmla="*/ 2998692 w 4185358"/>
                <a:gd name="connsiteY4" fmla="*/ 2676130 h 4406268"/>
                <a:gd name="connsiteX5" fmla="*/ 2356557 w 4185358"/>
                <a:gd name="connsiteY5" fmla="*/ 2719795 h 4406268"/>
                <a:gd name="connsiteX6" fmla="*/ 1714422 w 4185358"/>
                <a:gd name="connsiteY6" fmla="*/ 2676129 h 4406268"/>
                <a:gd name="connsiteX7" fmla="*/ 527758 w 4185358"/>
                <a:gd name="connsiteY7" fmla="*/ 2033992 h 4406268"/>
                <a:gd name="connsiteX8" fmla="*/ 527758 w 4185358"/>
                <a:gd name="connsiteY8" fmla="*/ 2033989 h 4406268"/>
                <a:gd name="connsiteX0" fmla="*/ 527758 w 4185358"/>
                <a:gd name="connsiteY0" fmla="*/ 2033989 h 4406268"/>
                <a:gd name="connsiteX1" fmla="*/ 1714425 w 4185358"/>
                <a:gd name="connsiteY1" fmla="*/ 1391856 h 4406268"/>
                <a:gd name="connsiteX2" fmla="*/ 2998694 w 4185358"/>
                <a:gd name="connsiteY2" fmla="*/ 1391857 h 4406268"/>
                <a:gd name="connsiteX3" fmla="*/ 4185358 w 4185358"/>
                <a:gd name="connsiteY3" fmla="*/ 2033995 h 4406268"/>
                <a:gd name="connsiteX4" fmla="*/ 2998692 w 4185358"/>
                <a:gd name="connsiteY4" fmla="*/ 2676130 h 4406268"/>
                <a:gd name="connsiteX5" fmla="*/ 2356557 w 4185358"/>
                <a:gd name="connsiteY5" fmla="*/ 2719795 h 4406268"/>
                <a:gd name="connsiteX6" fmla="*/ 1714422 w 4185358"/>
                <a:gd name="connsiteY6" fmla="*/ 2676129 h 4406268"/>
                <a:gd name="connsiteX7" fmla="*/ 527758 w 4185358"/>
                <a:gd name="connsiteY7" fmla="*/ 2033992 h 4406268"/>
                <a:gd name="connsiteX8" fmla="*/ 527758 w 4185358"/>
                <a:gd name="connsiteY8" fmla="*/ 2033989 h 4406268"/>
                <a:gd name="connsiteX0" fmla="*/ 527758 w 4678417"/>
                <a:gd name="connsiteY0" fmla="*/ 2033989 h 5080997"/>
                <a:gd name="connsiteX1" fmla="*/ 1714425 w 4678417"/>
                <a:gd name="connsiteY1" fmla="*/ 1391856 h 5080997"/>
                <a:gd name="connsiteX2" fmla="*/ 2998694 w 4678417"/>
                <a:gd name="connsiteY2" fmla="*/ 1391857 h 5080997"/>
                <a:gd name="connsiteX3" fmla="*/ 4185358 w 4678417"/>
                <a:gd name="connsiteY3" fmla="*/ 2033995 h 5080997"/>
                <a:gd name="connsiteX4" fmla="*/ 2998692 w 4678417"/>
                <a:gd name="connsiteY4" fmla="*/ 2676130 h 5080997"/>
                <a:gd name="connsiteX5" fmla="*/ 2356557 w 4678417"/>
                <a:gd name="connsiteY5" fmla="*/ 2719795 h 5080997"/>
                <a:gd name="connsiteX6" fmla="*/ 1714422 w 4678417"/>
                <a:gd name="connsiteY6" fmla="*/ 2676129 h 5080997"/>
                <a:gd name="connsiteX7" fmla="*/ 527758 w 4678417"/>
                <a:gd name="connsiteY7" fmla="*/ 2033992 h 5080997"/>
                <a:gd name="connsiteX8" fmla="*/ 527758 w 4678417"/>
                <a:gd name="connsiteY8" fmla="*/ 2033989 h 5080997"/>
                <a:gd name="connsiteX0" fmla="*/ 527758 w 4678417"/>
                <a:gd name="connsiteY0" fmla="*/ 2033989 h 5080997"/>
                <a:gd name="connsiteX1" fmla="*/ 1714425 w 4678417"/>
                <a:gd name="connsiteY1" fmla="*/ 1391856 h 5080997"/>
                <a:gd name="connsiteX2" fmla="*/ 2998694 w 4678417"/>
                <a:gd name="connsiteY2" fmla="*/ 1391857 h 5080997"/>
                <a:gd name="connsiteX3" fmla="*/ 4185358 w 4678417"/>
                <a:gd name="connsiteY3" fmla="*/ 2033995 h 5080997"/>
                <a:gd name="connsiteX4" fmla="*/ 2998692 w 4678417"/>
                <a:gd name="connsiteY4" fmla="*/ 2676130 h 5080997"/>
                <a:gd name="connsiteX5" fmla="*/ 2356557 w 4678417"/>
                <a:gd name="connsiteY5" fmla="*/ 2719795 h 5080997"/>
                <a:gd name="connsiteX6" fmla="*/ 1714422 w 4678417"/>
                <a:gd name="connsiteY6" fmla="*/ 2676129 h 5080997"/>
                <a:gd name="connsiteX7" fmla="*/ 527758 w 4678417"/>
                <a:gd name="connsiteY7" fmla="*/ 2033992 h 5080997"/>
                <a:gd name="connsiteX8" fmla="*/ 527758 w 4678417"/>
                <a:gd name="connsiteY8" fmla="*/ 2033989 h 5080997"/>
                <a:gd name="connsiteX0" fmla="*/ 527758 w 4678417"/>
                <a:gd name="connsiteY0" fmla="*/ 2033989 h 5080997"/>
                <a:gd name="connsiteX1" fmla="*/ 1714425 w 4678417"/>
                <a:gd name="connsiteY1" fmla="*/ 1391856 h 5080997"/>
                <a:gd name="connsiteX2" fmla="*/ 2998694 w 4678417"/>
                <a:gd name="connsiteY2" fmla="*/ 1391857 h 5080997"/>
                <a:gd name="connsiteX3" fmla="*/ 4185358 w 4678417"/>
                <a:gd name="connsiteY3" fmla="*/ 2033995 h 5080997"/>
                <a:gd name="connsiteX4" fmla="*/ 2998692 w 4678417"/>
                <a:gd name="connsiteY4" fmla="*/ 2676130 h 5080997"/>
                <a:gd name="connsiteX5" fmla="*/ 2356557 w 4678417"/>
                <a:gd name="connsiteY5" fmla="*/ 2719795 h 5080997"/>
                <a:gd name="connsiteX6" fmla="*/ 1714422 w 4678417"/>
                <a:gd name="connsiteY6" fmla="*/ 2676129 h 5080997"/>
                <a:gd name="connsiteX7" fmla="*/ 527758 w 4678417"/>
                <a:gd name="connsiteY7" fmla="*/ 2033992 h 5080997"/>
                <a:gd name="connsiteX8" fmla="*/ 527758 w 4678417"/>
                <a:gd name="connsiteY8" fmla="*/ 2033989 h 5080997"/>
                <a:gd name="connsiteX0" fmla="*/ 3 w 4150662"/>
                <a:gd name="connsiteY0" fmla="*/ 2033989 h 5080997"/>
                <a:gd name="connsiteX1" fmla="*/ 1186670 w 4150662"/>
                <a:gd name="connsiteY1" fmla="*/ 1391856 h 5080997"/>
                <a:gd name="connsiteX2" fmla="*/ 2470939 w 4150662"/>
                <a:gd name="connsiteY2" fmla="*/ 1391857 h 5080997"/>
                <a:gd name="connsiteX3" fmla="*/ 3657603 w 4150662"/>
                <a:gd name="connsiteY3" fmla="*/ 2033995 h 5080997"/>
                <a:gd name="connsiteX4" fmla="*/ 2470937 w 4150662"/>
                <a:gd name="connsiteY4" fmla="*/ 2676130 h 5080997"/>
                <a:gd name="connsiteX5" fmla="*/ 1828802 w 4150662"/>
                <a:gd name="connsiteY5" fmla="*/ 2719795 h 5080997"/>
                <a:gd name="connsiteX6" fmla="*/ 1186667 w 4150662"/>
                <a:gd name="connsiteY6" fmla="*/ 2676129 h 5080997"/>
                <a:gd name="connsiteX7" fmla="*/ 3 w 4150662"/>
                <a:gd name="connsiteY7" fmla="*/ 2033992 h 5080997"/>
                <a:gd name="connsiteX8" fmla="*/ 3 w 4150662"/>
                <a:gd name="connsiteY8" fmla="*/ 2033989 h 5080997"/>
                <a:gd name="connsiteX0" fmla="*/ 3 w 3184725"/>
                <a:gd name="connsiteY0" fmla="*/ 2033989 h 3886288"/>
                <a:gd name="connsiteX1" fmla="*/ 1186670 w 3184725"/>
                <a:gd name="connsiteY1" fmla="*/ 1391856 h 3886288"/>
                <a:gd name="connsiteX2" fmla="*/ 2470939 w 3184725"/>
                <a:gd name="connsiteY2" fmla="*/ 1391857 h 3886288"/>
                <a:gd name="connsiteX3" fmla="*/ 1752603 w 3184725"/>
                <a:gd name="connsiteY3" fmla="*/ 52795 h 3886288"/>
                <a:gd name="connsiteX4" fmla="*/ 2470937 w 3184725"/>
                <a:gd name="connsiteY4" fmla="*/ 2676130 h 3886288"/>
                <a:gd name="connsiteX5" fmla="*/ 1828802 w 3184725"/>
                <a:gd name="connsiteY5" fmla="*/ 2719795 h 3886288"/>
                <a:gd name="connsiteX6" fmla="*/ 1186667 w 3184725"/>
                <a:gd name="connsiteY6" fmla="*/ 2676129 h 3886288"/>
                <a:gd name="connsiteX7" fmla="*/ 3 w 3184725"/>
                <a:gd name="connsiteY7" fmla="*/ 2033992 h 3886288"/>
                <a:gd name="connsiteX8" fmla="*/ 3 w 3184725"/>
                <a:gd name="connsiteY8" fmla="*/ 2033989 h 3886288"/>
                <a:gd name="connsiteX0" fmla="*/ 3 w 3184725"/>
                <a:gd name="connsiteY0" fmla="*/ 2033989 h 6528797"/>
                <a:gd name="connsiteX1" fmla="*/ 1186670 w 3184725"/>
                <a:gd name="connsiteY1" fmla="*/ 1391856 h 6528797"/>
                <a:gd name="connsiteX2" fmla="*/ 2470939 w 3184725"/>
                <a:gd name="connsiteY2" fmla="*/ 1391857 h 6528797"/>
                <a:gd name="connsiteX3" fmla="*/ 228603 w 3184725"/>
                <a:gd name="connsiteY3" fmla="*/ 3481795 h 6528797"/>
                <a:gd name="connsiteX4" fmla="*/ 2470937 w 3184725"/>
                <a:gd name="connsiteY4" fmla="*/ 2676130 h 6528797"/>
                <a:gd name="connsiteX5" fmla="*/ 1828802 w 3184725"/>
                <a:gd name="connsiteY5" fmla="*/ 2719795 h 6528797"/>
                <a:gd name="connsiteX6" fmla="*/ 1186667 w 3184725"/>
                <a:gd name="connsiteY6" fmla="*/ 2676129 h 6528797"/>
                <a:gd name="connsiteX7" fmla="*/ 3 w 3184725"/>
                <a:gd name="connsiteY7" fmla="*/ 2033992 h 6528797"/>
                <a:gd name="connsiteX8" fmla="*/ 3 w 3184725"/>
                <a:gd name="connsiteY8" fmla="*/ 2033989 h 6528797"/>
                <a:gd name="connsiteX0" fmla="*/ 3 w 3385339"/>
                <a:gd name="connsiteY0" fmla="*/ 2033989 h 6528797"/>
                <a:gd name="connsiteX1" fmla="*/ 1186670 w 3385339"/>
                <a:gd name="connsiteY1" fmla="*/ 1391856 h 6528797"/>
                <a:gd name="connsiteX2" fmla="*/ 3385339 w 3385339"/>
                <a:gd name="connsiteY2" fmla="*/ 706057 h 6528797"/>
                <a:gd name="connsiteX3" fmla="*/ 228603 w 3385339"/>
                <a:gd name="connsiteY3" fmla="*/ 3481795 h 6528797"/>
                <a:gd name="connsiteX4" fmla="*/ 2470937 w 3385339"/>
                <a:gd name="connsiteY4" fmla="*/ 2676130 h 6528797"/>
                <a:gd name="connsiteX5" fmla="*/ 1828802 w 3385339"/>
                <a:gd name="connsiteY5" fmla="*/ 2719795 h 6528797"/>
                <a:gd name="connsiteX6" fmla="*/ 1186667 w 3385339"/>
                <a:gd name="connsiteY6" fmla="*/ 2676129 h 6528797"/>
                <a:gd name="connsiteX7" fmla="*/ 3 w 3385339"/>
                <a:gd name="connsiteY7" fmla="*/ 2033992 h 6528797"/>
                <a:gd name="connsiteX8" fmla="*/ 3 w 3385339"/>
                <a:gd name="connsiteY8" fmla="*/ 2033989 h 6528797"/>
                <a:gd name="connsiteX0" fmla="*/ 3 w 3184725"/>
                <a:gd name="connsiteY0" fmla="*/ 2033989 h 6528797"/>
                <a:gd name="connsiteX1" fmla="*/ 1186670 w 3184725"/>
                <a:gd name="connsiteY1" fmla="*/ 1391856 h 6528797"/>
                <a:gd name="connsiteX2" fmla="*/ 2928139 w 3184725"/>
                <a:gd name="connsiteY2" fmla="*/ 706057 h 6528797"/>
                <a:gd name="connsiteX3" fmla="*/ 228603 w 3184725"/>
                <a:gd name="connsiteY3" fmla="*/ 3481795 h 6528797"/>
                <a:gd name="connsiteX4" fmla="*/ 2470937 w 3184725"/>
                <a:gd name="connsiteY4" fmla="*/ 2676130 h 6528797"/>
                <a:gd name="connsiteX5" fmla="*/ 1828802 w 3184725"/>
                <a:gd name="connsiteY5" fmla="*/ 2719795 h 6528797"/>
                <a:gd name="connsiteX6" fmla="*/ 1186667 w 3184725"/>
                <a:gd name="connsiteY6" fmla="*/ 2676129 h 6528797"/>
                <a:gd name="connsiteX7" fmla="*/ 3 w 3184725"/>
                <a:gd name="connsiteY7" fmla="*/ 2033992 h 6528797"/>
                <a:gd name="connsiteX8" fmla="*/ 3 w 3184725"/>
                <a:gd name="connsiteY8" fmla="*/ 2033989 h 6528797"/>
                <a:gd name="connsiteX0" fmla="*/ 3 w 3184725"/>
                <a:gd name="connsiteY0" fmla="*/ 2033989 h 6528797"/>
                <a:gd name="connsiteX1" fmla="*/ 1186670 w 3184725"/>
                <a:gd name="connsiteY1" fmla="*/ 1391856 h 6528797"/>
                <a:gd name="connsiteX2" fmla="*/ 2928139 w 3184725"/>
                <a:gd name="connsiteY2" fmla="*/ 706057 h 6528797"/>
                <a:gd name="connsiteX3" fmla="*/ 228603 w 3184725"/>
                <a:gd name="connsiteY3" fmla="*/ 3481795 h 6528797"/>
                <a:gd name="connsiteX4" fmla="*/ 2470937 w 3184725"/>
                <a:gd name="connsiteY4" fmla="*/ 2676130 h 6528797"/>
                <a:gd name="connsiteX5" fmla="*/ 1828802 w 3184725"/>
                <a:gd name="connsiteY5" fmla="*/ 2719795 h 6528797"/>
                <a:gd name="connsiteX6" fmla="*/ 1186667 w 3184725"/>
                <a:gd name="connsiteY6" fmla="*/ 2676129 h 6528797"/>
                <a:gd name="connsiteX7" fmla="*/ 3 w 3184725"/>
                <a:gd name="connsiteY7" fmla="*/ 2033992 h 6528797"/>
                <a:gd name="connsiteX8" fmla="*/ 3 w 3184725"/>
                <a:gd name="connsiteY8" fmla="*/ 2033989 h 6528797"/>
                <a:gd name="connsiteX0" fmla="*/ 3 w 3184725"/>
                <a:gd name="connsiteY0" fmla="*/ 2033989 h 6528797"/>
                <a:gd name="connsiteX1" fmla="*/ 1186670 w 3184725"/>
                <a:gd name="connsiteY1" fmla="*/ 1391856 h 6528797"/>
                <a:gd name="connsiteX2" fmla="*/ 2928139 w 3184725"/>
                <a:gd name="connsiteY2" fmla="*/ 706057 h 6528797"/>
                <a:gd name="connsiteX3" fmla="*/ 228603 w 3184725"/>
                <a:gd name="connsiteY3" fmla="*/ 3481795 h 6528797"/>
                <a:gd name="connsiteX4" fmla="*/ 2470937 w 3184725"/>
                <a:gd name="connsiteY4" fmla="*/ 2676130 h 6528797"/>
                <a:gd name="connsiteX5" fmla="*/ 1828802 w 3184725"/>
                <a:gd name="connsiteY5" fmla="*/ 2719795 h 6528797"/>
                <a:gd name="connsiteX6" fmla="*/ 1186667 w 3184725"/>
                <a:gd name="connsiteY6" fmla="*/ 2676129 h 6528797"/>
                <a:gd name="connsiteX7" fmla="*/ 3 w 3184725"/>
                <a:gd name="connsiteY7" fmla="*/ 2033992 h 6528797"/>
                <a:gd name="connsiteX8" fmla="*/ 3 w 3184725"/>
                <a:gd name="connsiteY8" fmla="*/ 2033989 h 6528797"/>
                <a:gd name="connsiteX0" fmla="*/ 0 w 3184722"/>
                <a:gd name="connsiteY0" fmla="*/ 2033989 h 6528797"/>
                <a:gd name="connsiteX1" fmla="*/ 1186667 w 3184722"/>
                <a:gd name="connsiteY1" fmla="*/ 1391856 h 6528797"/>
                <a:gd name="connsiteX2" fmla="*/ 2928136 w 3184722"/>
                <a:gd name="connsiteY2" fmla="*/ 706057 h 6528797"/>
                <a:gd name="connsiteX3" fmla="*/ 228600 w 3184722"/>
                <a:gd name="connsiteY3" fmla="*/ 3481795 h 6528797"/>
                <a:gd name="connsiteX4" fmla="*/ 2470934 w 3184722"/>
                <a:gd name="connsiteY4" fmla="*/ 2676130 h 6528797"/>
                <a:gd name="connsiteX5" fmla="*/ 1828799 w 3184722"/>
                <a:gd name="connsiteY5" fmla="*/ 2719795 h 6528797"/>
                <a:gd name="connsiteX6" fmla="*/ 0 w 3184722"/>
                <a:gd name="connsiteY6" fmla="*/ 2033992 h 6528797"/>
                <a:gd name="connsiteX7" fmla="*/ 0 w 3184722"/>
                <a:gd name="connsiteY7" fmla="*/ 2033989 h 6528797"/>
                <a:gd name="connsiteX0" fmla="*/ 0 w 3184722"/>
                <a:gd name="connsiteY0" fmla="*/ 2033989 h 6528797"/>
                <a:gd name="connsiteX1" fmla="*/ 1186667 w 3184722"/>
                <a:gd name="connsiteY1" fmla="*/ 1391856 h 6528797"/>
                <a:gd name="connsiteX2" fmla="*/ 2928136 w 3184722"/>
                <a:gd name="connsiteY2" fmla="*/ 706057 h 6528797"/>
                <a:gd name="connsiteX3" fmla="*/ 228600 w 3184722"/>
                <a:gd name="connsiteY3" fmla="*/ 3481795 h 6528797"/>
                <a:gd name="connsiteX4" fmla="*/ 2470934 w 3184722"/>
                <a:gd name="connsiteY4" fmla="*/ 2676130 h 6528797"/>
                <a:gd name="connsiteX5" fmla="*/ 1828799 w 3184722"/>
                <a:gd name="connsiteY5" fmla="*/ 2719795 h 6528797"/>
                <a:gd name="connsiteX6" fmla="*/ 0 w 3184722"/>
                <a:gd name="connsiteY6" fmla="*/ 2033992 h 6528797"/>
                <a:gd name="connsiteX7" fmla="*/ 0 w 3184722"/>
                <a:gd name="connsiteY7" fmla="*/ 2033989 h 6528797"/>
                <a:gd name="connsiteX0" fmla="*/ 0 w 3184722"/>
                <a:gd name="connsiteY0" fmla="*/ 2033989 h 6528797"/>
                <a:gd name="connsiteX1" fmla="*/ 1186667 w 3184722"/>
                <a:gd name="connsiteY1" fmla="*/ 1391856 h 6528797"/>
                <a:gd name="connsiteX2" fmla="*/ 2928136 w 3184722"/>
                <a:gd name="connsiteY2" fmla="*/ 706057 h 6528797"/>
                <a:gd name="connsiteX3" fmla="*/ 228600 w 3184722"/>
                <a:gd name="connsiteY3" fmla="*/ 3481795 h 6528797"/>
                <a:gd name="connsiteX4" fmla="*/ 2470934 w 3184722"/>
                <a:gd name="connsiteY4" fmla="*/ 2676130 h 6528797"/>
                <a:gd name="connsiteX5" fmla="*/ 0 w 3184722"/>
                <a:gd name="connsiteY5" fmla="*/ 2033992 h 6528797"/>
                <a:gd name="connsiteX6" fmla="*/ 0 w 3184722"/>
                <a:gd name="connsiteY6" fmla="*/ 2033989 h 6528797"/>
                <a:gd name="connsiteX0" fmla="*/ 0 w 3184722"/>
                <a:gd name="connsiteY0" fmla="*/ 2033989 h 6528797"/>
                <a:gd name="connsiteX1" fmla="*/ 1186667 w 3184722"/>
                <a:gd name="connsiteY1" fmla="*/ 1391856 h 6528797"/>
                <a:gd name="connsiteX2" fmla="*/ 2928136 w 3184722"/>
                <a:gd name="connsiteY2" fmla="*/ 706057 h 6528797"/>
                <a:gd name="connsiteX3" fmla="*/ 228600 w 3184722"/>
                <a:gd name="connsiteY3" fmla="*/ 3481795 h 6528797"/>
                <a:gd name="connsiteX4" fmla="*/ 2470934 w 3184722"/>
                <a:gd name="connsiteY4" fmla="*/ 2676130 h 6528797"/>
                <a:gd name="connsiteX5" fmla="*/ 0 w 3184722"/>
                <a:gd name="connsiteY5" fmla="*/ 2033992 h 6528797"/>
                <a:gd name="connsiteX6" fmla="*/ 0 w 3184722"/>
                <a:gd name="connsiteY6" fmla="*/ 2033989 h 6528797"/>
                <a:gd name="connsiteX0" fmla="*/ 0 w 2928136"/>
                <a:gd name="connsiteY0" fmla="*/ 2033989 h 6528797"/>
                <a:gd name="connsiteX1" fmla="*/ 1186667 w 2928136"/>
                <a:gd name="connsiteY1" fmla="*/ 1391856 h 6528797"/>
                <a:gd name="connsiteX2" fmla="*/ 2928136 w 2928136"/>
                <a:gd name="connsiteY2" fmla="*/ 706057 h 6528797"/>
                <a:gd name="connsiteX3" fmla="*/ 228600 w 2928136"/>
                <a:gd name="connsiteY3" fmla="*/ 3481795 h 6528797"/>
                <a:gd name="connsiteX4" fmla="*/ 2470934 w 2928136"/>
                <a:gd name="connsiteY4" fmla="*/ 2676130 h 6528797"/>
                <a:gd name="connsiteX5" fmla="*/ 0 w 2928136"/>
                <a:gd name="connsiteY5" fmla="*/ 2033992 h 6528797"/>
                <a:gd name="connsiteX6" fmla="*/ 0 w 2928136"/>
                <a:gd name="connsiteY6" fmla="*/ 2033989 h 6528797"/>
                <a:gd name="connsiteX0" fmla="*/ 0 w 2928136"/>
                <a:gd name="connsiteY0" fmla="*/ 2033989 h 6528797"/>
                <a:gd name="connsiteX1" fmla="*/ 958067 w 2928136"/>
                <a:gd name="connsiteY1" fmla="*/ 2534856 h 6528797"/>
                <a:gd name="connsiteX2" fmla="*/ 2928136 w 2928136"/>
                <a:gd name="connsiteY2" fmla="*/ 706057 h 6528797"/>
                <a:gd name="connsiteX3" fmla="*/ 228600 w 2928136"/>
                <a:gd name="connsiteY3" fmla="*/ 3481795 h 6528797"/>
                <a:gd name="connsiteX4" fmla="*/ 2470934 w 2928136"/>
                <a:gd name="connsiteY4" fmla="*/ 2676130 h 6528797"/>
                <a:gd name="connsiteX5" fmla="*/ 0 w 2928136"/>
                <a:gd name="connsiteY5" fmla="*/ 2033992 h 6528797"/>
                <a:gd name="connsiteX6" fmla="*/ 0 w 2928136"/>
                <a:gd name="connsiteY6" fmla="*/ 2033989 h 6528797"/>
                <a:gd name="connsiteX0" fmla="*/ 0 w 2928136"/>
                <a:gd name="connsiteY0" fmla="*/ 1434955 h 5929763"/>
                <a:gd name="connsiteX1" fmla="*/ 958067 w 2928136"/>
                <a:gd name="connsiteY1" fmla="*/ 1935822 h 5929763"/>
                <a:gd name="connsiteX2" fmla="*/ 2928136 w 2928136"/>
                <a:gd name="connsiteY2" fmla="*/ 107023 h 5929763"/>
                <a:gd name="connsiteX3" fmla="*/ 228600 w 2928136"/>
                <a:gd name="connsiteY3" fmla="*/ 2882761 h 5929763"/>
                <a:gd name="connsiteX4" fmla="*/ 2470934 w 2928136"/>
                <a:gd name="connsiteY4" fmla="*/ 2077096 h 5929763"/>
                <a:gd name="connsiteX5" fmla="*/ 0 w 2928136"/>
                <a:gd name="connsiteY5" fmla="*/ 1434958 h 5929763"/>
                <a:gd name="connsiteX6" fmla="*/ 0 w 2928136"/>
                <a:gd name="connsiteY6" fmla="*/ 1434955 h 5929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1275236 w 4203372"/>
                <a:gd name="connsiteY0" fmla="*/ 1810262 h 6305070"/>
                <a:gd name="connsiteX1" fmla="*/ 2233303 w 4203372"/>
                <a:gd name="connsiteY1" fmla="*/ 2311129 h 6305070"/>
                <a:gd name="connsiteX2" fmla="*/ 4203372 w 4203372"/>
                <a:gd name="connsiteY2" fmla="*/ 863330 h 6305070"/>
                <a:gd name="connsiteX3" fmla="*/ 1503836 w 4203372"/>
                <a:gd name="connsiteY3" fmla="*/ 3258068 h 6305070"/>
                <a:gd name="connsiteX4" fmla="*/ 3746170 w 4203372"/>
                <a:gd name="connsiteY4" fmla="*/ 2452403 h 6305070"/>
                <a:gd name="connsiteX5" fmla="*/ 1275236 w 4203372"/>
                <a:gd name="connsiteY5" fmla="*/ 1810265 h 6305070"/>
                <a:gd name="connsiteX6" fmla="*/ 1275236 w 4203372"/>
                <a:gd name="connsiteY6" fmla="*/ 1810262 h 6305070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844930 w 3773066"/>
                <a:gd name="connsiteY0" fmla="*/ 2505027 h 6999835"/>
                <a:gd name="connsiteX1" fmla="*/ 1802997 w 3773066"/>
                <a:gd name="connsiteY1" fmla="*/ 3005894 h 6999835"/>
                <a:gd name="connsiteX2" fmla="*/ 3773066 w 3773066"/>
                <a:gd name="connsiteY2" fmla="*/ 1558095 h 6999835"/>
                <a:gd name="connsiteX3" fmla="*/ 1073530 w 3773066"/>
                <a:gd name="connsiteY3" fmla="*/ 3952833 h 6999835"/>
                <a:gd name="connsiteX4" fmla="*/ 3315864 w 3773066"/>
                <a:gd name="connsiteY4" fmla="*/ 3147168 h 6999835"/>
                <a:gd name="connsiteX5" fmla="*/ 844930 w 3773066"/>
                <a:gd name="connsiteY5" fmla="*/ 2505030 h 6999835"/>
                <a:gd name="connsiteX6" fmla="*/ 844930 w 3773066"/>
                <a:gd name="connsiteY6" fmla="*/ 2505027 h 6999835"/>
                <a:gd name="connsiteX0" fmla="*/ 1324542 w 4252678"/>
                <a:gd name="connsiteY0" fmla="*/ 2392968 h 6887776"/>
                <a:gd name="connsiteX1" fmla="*/ 2282609 w 4252678"/>
                <a:gd name="connsiteY1" fmla="*/ 2893835 h 6887776"/>
                <a:gd name="connsiteX2" fmla="*/ 4252678 w 4252678"/>
                <a:gd name="connsiteY2" fmla="*/ 1446036 h 6887776"/>
                <a:gd name="connsiteX3" fmla="*/ 1553142 w 4252678"/>
                <a:gd name="connsiteY3" fmla="*/ 3840774 h 6887776"/>
                <a:gd name="connsiteX4" fmla="*/ 3795476 w 4252678"/>
                <a:gd name="connsiteY4" fmla="*/ 3035109 h 6887776"/>
                <a:gd name="connsiteX5" fmla="*/ 1324542 w 4252678"/>
                <a:gd name="connsiteY5" fmla="*/ 2392971 h 6887776"/>
                <a:gd name="connsiteX6" fmla="*/ 1324542 w 4252678"/>
                <a:gd name="connsiteY6" fmla="*/ 2392968 h 6887776"/>
                <a:gd name="connsiteX0" fmla="*/ 1324542 w 4252678"/>
                <a:gd name="connsiteY0" fmla="*/ 2392968 h 6887776"/>
                <a:gd name="connsiteX1" fmla="*/ 2282609 w 4252678"/>
                <a:gd name="connsiteY1" fmla="*/ 2893835 h 6887776"/>
                <a:gd name="connsiteX2" fmla="*/ 4252678 w 4252678"/>
                <a:gd name="connsiteY2" fmla="*/ 1446036 h 6887776"/>
                <a:gd name="connsiteX3" fmla="*/ 1553142 w 4252678"/>
                <a:gd name="connsiteY3" fmla="*/ 3840774 h 6887776"/>
                <a:gd name="connsiteX4" fmla="*/ 3795476 w 4252678"/>
                <a:gd name="connsiteY4" fmla="*/ 3035109 h 6887776"/>
                <a:gd name="connsiteX5" fmla="*/ 1324542 w 4252678"/>
                <a:gd name="connsiteY5" fmla="*/ 2392971 h 6887776"/>
                <a:gd name="connsiteX6" fmla="*/ 1324542 w 4252678"/>
                <a:gd name="connsiteY6" fmla="*/ 2392968 h 6887776"/>
                <a:gd name="connsiteX0" fmla="*/ 1869139 w 4797275"/>
                <a:gd name="connsiteY0" fmla="*/ 2392968 h 6887776"/>
                <a:gd name="connsiteX1" fmla="*/ 2827206 w 4797275"/>
                <a:gd name="connsiteY1" fmla="*/ 2893835 h 6887776"/>
                <a:gd name="connsiteX2" fmla="*/ 4797275 w 4797275"/>
                <a:gd name="connsiteY2" fmla="*/ 1446036 h 6887776"/>
                <a:gd name="connsiteX3" fmla="*/ 2097739 w 4797275"/>
                <a:gd name="connsiteY3" fmla="*/ 3840774 h 6887776"/>
                <a:gd name="connsiteX4" fmla="*/ 4340073 w 4797275"/>
                <a:gd name="connsiteY4" fmla="*/ 3035109 h 6887776"/>
                <a:gd name="connsiteX5" fmla="*/ 1869139 w 4797275"/>
                <a:gd name="connsiteY5" fmla="*/ 2392971 h 6887776"/>
                <a:gd name="connsiteX6" fmla="*/ 1869139 w 4797275"/>
                <a:gd name="connsiteY6" fmla="*/ 2392968 h 6887776"/>
                <a:gd name="connsiteX0" fmla="*/ 1869139 w 4797275"/>
                <a:gd name="connsiteY0" fmla="*/ 2433309 h 6928117"/>
                <a:gd name="connsiteX1" fmla="*/ 2827206 w 4797275"/>
                <a:gd name="connsiteY1" fmla="*/ 2934176 h 6928117"/>
                <a:gd name="connsiteX2" fmla="*/ 4797275 w 4797275"/>
                <a:gd name="connsiteY2" fmla="*/ 1486377 h 6928117"/>
                <a:gd name="connsiteX3" fmla="*/ 2097739 w 4797275"/>
                <a:gd name="connsiteY3" fmla="*/ 3881115 h 6928117"/>
                <a:gd name="connsiteX4" fmla="*/ 4340073 w 4797275"/>
                <a:gd name="connsiteY4" fmla="*/ 3075450 h 6928117"/>
                <a:gd name="connsiteX5" fmla="*/ 1869139 w 4797275"/>
                <a:gd name="connsiteY5" fmla="*/ 2433312 h 6928117"/>
                <a:gd name="connsiteX6" fmla="*/ 1869139 w 4797275"/>
                <a:gd name="connsiteY6" fmla="*/ 2433309 h 6928117"/>
                <a:gd name="connsiteX0" fmla="*/ 1869139 w 4797275"/>
                <a:gd name="connsiteY0" fmla="*/ 2531921 h 7026729"/>
                <a:gd name="connsiteX1" fmla="*/ 2827206 w 4797275"/>
                <a:gd name="connsiteY1" fmla="*/ 3032788 h 7026729"/>
                <a:gd name="connsiteX2" fmla="*/ 4797275 w 4797275"/>
                <a:gd name="connsiteY2" fmla="*/ 1584989 h 7026729"/>
                <a:gd name="connsiteX3" fmla="*/ 2097739 w 4797275"/>
                <a:gd name="connsiteY3" fmla="*/ 3979727 h 7026729"/>
                <a:gd name="connsiteX4" fmla="*/ 4340073 w 4797275"/>
                <a:gd name="connsiteY4" fmla="*/ 3174062 h 7026729"/>
                <a:gd name="connsiteX5" fmla="*/ 1869139 w 4797275"/>
                <a:gd name="connsiteY5" fmla="*/ 2531924 h 7026729"/>
                <a:gd name="connsiteX6" fmla="*/ 1869139 w 4797275"/>
                <a:gd name="connsiteY6" fmla="*/ 2531921 h 7026729"/>
                <a:gd name="connsiteX0" fmla="*/ 1869139 w 4797275"/>
                <a:gd name="connsiteY0" fmla="*/ 2531921 h 7026729"/>
                <a:gd name="connsiteX1" fmla="*/ 2827206 w 4797275"/>
                <a:gd name="connsiteY1" fmla="*/ 3032788 h 7026729"/>
                <a:gd name="connsiteX2" fmla="*/ 4797275 w 4797275"/>
                <a:gd name="connsiteY2" fmla="*/ 1584989 h 7026729"/>
                <a:gd name="connsiteX3" fmla="*/ 2097739 w 4797275"/>
                <a:gd name="connsiteY3" fmla="*/ 3979727 h 7026729"/>
                <a:gd name="connsiteX4" fmla="*/ 4340073 w 4797275"/>
                <a:gd name="connsiteY4" fmla="*/ 3174062 h 7026729"/>
                <a:gd name="connsiteX5" fmla="*/ 1869139 w 4797275"/>
                <a:gd name="connsiteY5" fmla="*/ 2531924 h 7026729"/>
                <a:gd name="connsiteX6" fmla="*/ 1869139 w 4797275"/>
                <a:gd name="connsiteY6" fmla="*/ 2531921 h 7026729"/>
                <a:gd name="connsiteX0" fmla="*/ 1869139 w 4797275"/>
                <a:gd name="connsiteY0" fmla="*/ 2531921 h 7026729"/>
                <a:gd name="connsiteX1" fmla="*/ 2827206 w 4797275"/>
                <a:gd name="connsiteY1" fmla="*/ 3032788 h 7026729"/>
                <a:gd name="connsiteX2" fmla="*/ 4797275 w 4797275"/>
                <a:gd name="connsiteY2" fmla="*/ 1584989 h 7026729"/>
                <a:gd name="connsiteX3" fmla="*/ 2097739 w 4797275"/>
                <a:gd name="connsiteY3" fmla="*/ 3979727 h 7026729"/>
                <a:gd name="connsiteX4" fmla="*/ 4340073 w 4797275"/>
                <a:gd name="connsiteY4" fmla="*/ 3174062 h 7026729"/>
                <a:gd name="connsiteX5" fmla="*/ 3269869 w 4797275"/>
                <a:gd name="connsiteY5" fmla="*/ 2756647 h 7026729"/>
                <a:gd name="connsiteX6" fmla="*/ 1869139 w 4797275"/>
                <a:gd name="connsiteY6" fmla="*/ 2531924 h 7026729"/>
                <a:gd name="connsiteX7" fmla="*/ 1869139 w 4797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3400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3400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5686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5686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5686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6324598"/>
                <a:gd name="connsiteY0" fmla="*/ 2531921 h 7331529"/>
                <a:gd name="connsiteX1" fmla="*/ 2827206 w 6324598"/>
                <a:gd name="connsiteY1" fmla="*/ 3032788 h 7331529"/>
                <a:gd name="connsiteX2" fmla="*/ 5940275 w 6324598"/>
                <a:gd name="connsiteY2" fmla="*/ 2423189 h 7331529"/>
                <a:gd name="connsiteX3" fmla="*/ 5831539 w 6324598"/>
                <a:gd name="connsiteY3" fmla="*/ 4284527 h 7331529"/>
                <a:gd name="connsiteX4" fmla="*/ 4568673 w 6324598"/>
                <a:gd name="connsiteY4" fmla="*/ 3174062 h 7331529"/>
                <a:gd name="connsiteX5" fmla="*/ 3269869 w 6324598"/>
                <a:gd name="connsiteY5" fmla="*/ 2756647 h 7331529"/>
                <a:gd name="connsiteX6" fmla="*/ 1869139 w 6324598"/>
                <a:gd name="connsiteY6" fmla="*/ 2531924 h 7331529"/>
                <a:gd name="connsiteX7" fmla="*/ 1869139 w 6324598"/>
                <a:gd name="connsiteY7" fmla="*/ 2531921 h 7331529"/>
                <a:gd name="connsiteX0" fmla="*/ 1869139 w 6934198"/>
                <a:gd name="connsiteY0" fmla="*/ 2531921 h 7331529"/>
                <a:gd name="connsiteX1" fmla="*/ 2827206 w 6934198"/>
                <a:gd name="connsiteY1" fmla="*/ 3032788 h 7331529"/>
                <a:gd name="connsiteX2" fmla="*/ 5940275 w 6934198"/>
                <a:gd name="connsiteY2" fmla="*/ 2423189 h 7331529"/>
                <a:gd name="connsiteX3" fmla="*/ 6441139 w 6934198"/>
                <a:gd name="connsiteY3" fmla="*/ 4284527 h 7331529"/>
                <a:gd name="connsiteX4" fmla="*/ 4568673 w 6934198"/>
                <a:gd name="connsiteY4" fmla="*/ 3174062 h 7331529"/>
                <a:gd name="connsiteX5" fmla="*/ 3269869 w 6934198"/>
                <a:gd name="connsiteY5" fmla="*/ 2756647 h 7331529"/>
                <a:gd name="connsiteX6" fmla="*/ 1869139 w 6934198"/>
                <a:gd name="connsiteY6" fmla="*/ 2531924 h 7331529"/>
                <a:gd name="connsiteX7" fmla="*/ 1869139 w 6934198"/>
                <a:gd name="connsiteY7" fmla="*/ 2531921 h 7331529"/>
                <a:gd name="connsiteX0" fmla="*/ 1869139 w 6934198"/>
                <a:gd name="connsiteY0" fmla="*/ 2531921 h 7331529"/>
                <a:gd name="connsiteX1" fmla="*/ 2827206 w 6934198"/>
                <a:gd name="connsiteY1" fmla="*/ 3032788 h 7331529"/>
                <a:gd name="connsiteX2" fmla="*/ 5940275 w 6934198"/>
                <a:gd name="connsiteY2" fmla="*/ 2423189 h 7331529"/>
                <a:gd name="connsiteX3" fmla="*/ 6441139 w 6934198"/>
                <a:gd name="connsiteY3" fmla="*/ 4284527 h 7331529"/>
                <a:gd name="connsiteX4" fmla="*/ 4568673 w 6934198"/>
                <a:gd name="connsiteY4" fmla="*/ 3174062 h 7331529"/>
                <a:gd name="connsiteX5" fmla="*/ 3269869 w 6934198"/>
                <a:gd name="connsiteY5" fmla="*/ 2756647 h 7331529"/>
                <a:gd name="connsiteX6" fmla="*/ 1869139 w 6934198"/>
                <a:gd name="connsiteY6" fmla="*/ 2531924 h 7331529"/>
                <a:gd name="connsiteX7" fmla="*/ 1869139 w 6934198"/>
                <a:gd name="connsiteY7" fmla="*/ 2531921 h 7331529"/>
                <a:gd name="connsiteX0" fmla="*/ 1869139 w 6934198"/>
                <a:gd name="connsiteY0" fmla="*/ 2531921 h 7331529"/>
                <a:gd name="connsiteX1" fmla="*/ 2827206 w 6934198"/>
                <a:gd name="connsiteY1" fmla="*/ 3032788 h 7331529"/>
                <a:gd name="connsiteX2" fmla="*/ 5940275 w 6934198"/>
                <a:gd name="connsiteY2" fmla="*/ 2423189 h 7331529"/>
                <a:gd name="connsiteX3" fmla="*/ 6441139 w 6934198"/>
                <a:gd name="connsiteY3" fmla="*/ 4284527 h 7331529"/>
                <a:gd name="connsiteX4" fmla="*/ 4568673 w 6934198"/>
                <a:gd name="connsiteY4" fmla="*/ 3174062 h 7331529"/>
                <a:gd name="connsiteX5" fmla="*/ 1869139 w 6934198"/>
                <a:gd name="connsiteY5" fmla="*/ 2531924 h 7331529"/>
                <a:gd name="connsiteX6" fmla="*/ 1869139 w 6934198"/>
                <a:gd name="connsiteY6" fmla="*/ 2531921 h 7331529"/>
                <a:gd name="connsiteX0" fmla="*/ 1869139 w 6911785"/>
                <a:gd name="connsiteY0" fmla="*/ 2531921 h 7336788"/>
                <a:gd name="connsiteX1" fmla="*/ 2827206 w 6911785"/>
                <a:gd name="connsiteY1" fmla="*/ 3032788 h 7336788"/>
                <a:gd name="connsiteX2" fmla="*/ 5940275 w 6911785"/>
                <a:gd name="connsiteY2" fmla="*/ 2423189 h 7336788"/>
                <a:gd name="connsiteX3" fmla="*/ 6441139 w 6911785"/>
                <a:gd name="connsiteY3" fmla="*/ 4284527 h 7336788"/>
                <a:gd name="connsiteX4" fmla="*/ 4568673 w 6911785"/>
                <a:gd name="connsiteY4" fmla="*/ 3174062 h 7336788"/>
                <a:gd name="connsiteX5" fmla="*/ 1869139 w 6911785"/>
                <a:gd name="connsiteY5" fmla="*/ 2531924 h 7336788"/>
                <a:gd name="connsiteX6" fmla="*/ 1869139 w 6911785"/>
                <a:gd name="connsiteY6" fmla="*/ 2531921 h 7336788"/>
                <a:gd name="connsiteX0" fmla="*/ 1869139 w 7024741"/>
                <a:gd name="connsiteY0" fmla="*/ 2531921 h 7336788"/>
                <a:gd name="connsiteX1" fmla="*/ 2827206 w 7024741"/>
                <a:gd name="connsiteY1" fmla="*/ 3032788 h 7336788"/>
                <a:gd name="connsiteX2" fmla="*/ 5940275 w 7024741"/>
                <a:gd name="connsiteY2" fmla="*/ 2423189 h 7336788"/>
                <a:gd name="connsiteX3" fmla="*/ 6441139 w 7024741"/>
                <a:gd name="connsiteY3" fmla="*/ 4284527 h 7336788"/>
                <a:gd name="connsiteX4" fmla="*/ 4568673 w 7024741"/>
                <a:gd name="connsiteY4" fmla="*/ 3174062 h 7336788"/>
                <a:gd name="connsiteX5" fmla="*/ 1869139 w 7024741"/>
                <a:gd name="connsiteY5" fmla="*/ 2531924 h 7336788"/>
                <a:gd name="connsiteX6" fmla="*/ 1869139 w 7024741"/>
                <a:gd name="connsiteY6" fmla="*/ 2531921 h 7336788"/>
                <a:gd name="connsiteX0" fmla="*/ 685903 w 5841505"/>
                <a:gd name="connsiteY0" fmla="*/ 1071884 h 5876751"/>
                <a:gd name="connsiteX1" fmla="*/ 159678 w 5841505"/>
                <a:gd name="connsiteY1" fmla="*/ 370216 h 5876751"/>
                <a:gd name="connsiteX2" fmla="*/ 1643970 w 5841505"/>
                <a:gd name="connsiteY2" fmla="*/ 1572751 h 5876751"/>
                <a:gd name="connsiteX3" fmla="*/ 4757039 w 5841505"/>
                <a:gd name="connsiteY3" fmla="*/ 963152 h 5876751"/>
                <a:gd name="connsiteX4" fmla="*/ 5257903 w 5841505"/>
                <a:gd name="connsiteY4" fmla="*/ 2824490 h 5876751"/>
                <a:gd name="connsiteX5" fmla="*/ 3385437 w 5841505"/>
                <a:gd name="connsiteY5" fmla="*/ 1714025 h 5876751"/>
                <a:gd name="connsiteX6" fmla="*/ 685903 w 5841505"/>
                <a:gd name="connsiteY6" fmla="*/ 1071887 h 5876751"/>
                <a:gd name="connsiteX7" fmla="*/ 685903 w 5841505"/>
                <a:gd name="connsiteY7" fmla="*/ 1071884 h 5876751"/>
                <a:gd name="connsiteX0" fmla="*/ 685903 w 5841505"/>
                <a:gd name="connsiteY0" fmla="*/ 1775249 h 6580116"/>
                <a:gd name="connsiteX1" fmla="*/ 159678 w 5841505"/>
                <a:gd name="connsiteY1" fmla="*/ 1073581 h 6580116"/>
                <a:gd name="connsiteX2" fmla="*/ 1643970 w 5841505"/>
                <a:gd name="connsiteY2" fmla="*/ 2276116 h 6580116"/>
                <a:gd name="connsiteX3" fmla="*/ 4757039 w 5841505"/>
                <a:gd name="connsiteY3" fmla="*/ 1666517 h 6580116"/>
                <a:gd name="connsiteX4" fmla="*/ 5257903 w 5841505"/>
                <a:gd name="connsiteY4" fmla="*/ 3527855 h 6580116"/>
                <a:gd name="connsiteX5" fmla="*/ 3385437 w 5841505"/>
                <a:gd name="connsiteY5" fmla="*/ 2417390 h 6580116"/>
                <a:gd name="connsiteX6" fmla="*/ 685903 w 5841505"/>
                <a:gd name="connsiteY6" fmla="*/ 1775252 h 6580116"/>
                <a:gd name="connsiteX7" fmla="*/ 685903 w 5841505"/>
                <a:gd name="connsiteY7" fmla="*/ 1775249 h 6580116"/>
                <a:gd name="connsiteX0" fmla="*/ 1191268 w 6346870"/>
                <a:gd name="connsiteY0" fmla="*/ 1071884 h 5876751"/>
                <a:gd name="connsiteX1" fmla="*/ 665043 w 6346870"/>
                <a:gd name="connsiteY1" fmla="*/ 370216 h 5876751"/>
                <a:gd name="connsiteX2" fmla="*/ 247382 w 6346870"/>
                <a:gd name="connsiteY2" fmla="*/ 1425097 h 5876751"/>
                <a:gd name="connsiteX3" fmla="*/ 2149335 w 6346870"/>
                <a:gd name="connsiteY3" fmla="*/ 1572751 h 5876751"/>
                <a:gd name="connsiteX4" fmla="*/ 5262404 w 6346870"/>
                <a:gd name="connsiteY4" fmla="*/ 963152 h 5876751"/>
                <a:gd name="connsiteX5" fmla="*/ 5763268 w 6346870"/>
                <a:gd name="connsiteY5" fmla="*/ 2824490 h 5876751"/>
                <a:gd name="connsiteX6" fmla="*/ 3890802 w 6346870"/>
                <a:gd name="connsiteY6" fmla="*/ 1714025 h 5876751"/>
                <a:gd name="connsiteX7" fmla="*/ 1191268 w 6346870"/>
                <a:gd name="connsiteY7" fmla="*/ 1071887 h 5876751"/>
                <a:gd name="connsiteX8" fmla="*/ 1191268 w 6346870"/>
                <a:gd name="connsiteY8" fmla="*/ 1071884 h 5876751"/>
                <a:gd name="connsiteX0" fmla="*/ 1191268 w 6346870"/>
                <a:gd name="connsiteY0" fmla="*/ 1071884 h 5876751"/>
                <a:gd name="connsiteX1" fmla="*/ 665043 w 6346870"/>
                <a:gd name="connsiteY1" fmla="*/ 370216 h 5876751"/>
                <a:gd name="connsiteX2" fmla="*/ 247382 w 6346870"/>
                <a:gd name="connsiteY2" fmla="*/ 1425097 h 5876751"/>
                <a:gd name="connsiteX3" fmla="*/ 2149335 w 6346870"/>
                <a:gd name="connsiteY3" fmla="*/ 1572751 h 5876751"/>
                <a:gd name="connsiteX4" fmla="*/ 5262404 w 6346870"/>
                <a:gd name="connsiteY4" fmla="*/ 963152 h 5876751"/>
                <a:gd name="connsiteX5" fmla="*/ 5763268 w 6346870"/>
                <a:gd name="connsiteY5" fmla="*/ 2824490 h 5876751"/>
                <a:gd name="connsiteX6" fmla="*/ 3890802 w 6346870"/>
                <a:gd name="connsiteY6" fmla="*/ 1714025 h 5876751"/>
                <a:gd name="connsiteX7" fmla="*/ 1191268 w 6346870"/>
                <a:gd name="connsiteY7" fmla="*/ 1071887 h 5876751"/>
                <a:gd name="connsiteX8" fmla="*/ 1191268 w 6346870"/>
                <a:gd name="connsiteY8" fmla="*/ 1071884 h 5876751"/>
                <a:gd name="connsiteX0" fmla="*/ 1191268 w 6346870"/>
                <a:gd name="connsiteY0" fmla="*/ 1071884 h 5876751"/>
                <a:gd name="connsiteX1" fmla="*/ 665043 w 6346870"/>
                <a:gd name="connsiteY1" fmla="*/ 370216 h 5876751"/>
                <a:gd name="connsiteX2" fmla="*/ 247382 w 6346870"/>
                <a:gd name="connsiteY2" fmla="*/ 1425097 h 5876751"/>
                <a:gd name="connsiteX3" fmla="*/ 2149335 w 6346870"/>
                <a:gd name="connsiteY3" fmla="*/ 1572751 h 5876751"/>
                <a:gd name="connsiteX4" fmla="*/ 5262404 w 6346870"/>
                <a:gd name="connsiteY4" fmla="*/ 963152 h 5876751"/>
                <a:gd name="connsiteX5" fmla="*/ 5763268 w 6346870"/>
                <a:gd name="connsiteY5" fmla="*/ 2824490 h 5876751"/>
                <a:gd name="connsiteX6" fmla="*/ 3890802 w 6346870"/>
                <a:gd name="connsiteY6" fmla="*/ 1714025 h 5876751"/>
                <a:gd name="connsiteX7" fmla="*/ 1191268 w 6346870"/>
                <a:gd name="connsiteY7" fmla="*/ 1071887 h 5876751"/>
                <a:gd name="connsiteX8" fmla="*/ 1191268 w 6346870"/>
                <a:gd name="connsiteY8" fmla="*/ 1071884 h 5876751"/>
                <a:gd name="connsiteX0" fmla="*/ 1495416 w 6651018"/>
                <a:gd name="connsiteY0" fmla="*/ 1071884 h 5876751"/>
                <a:gd name="connsiteX1" fmla="*/ 969191 w 6651018"/>
                <a:gd name="connsiteY1" fmla="*/ 370216 h 5876751"/>
                <a:gd name="connsiteX2" fmla="*/ 551530 w 6651018"/>
                <a:gd name="connsiteY2" fmla="*/ 1425097 h 5876751"/>
                <a:gd name="connsiteX3" fmla="*/ 2453483 w 6651018"/>
                <a:gd name="connsiteY3" fmla="*/ 1572751 h 5876751"/>
                <a:gd name="connsiteX4" fmla="*/ 5566552 w 6651018"/>
                <a:gd name="connsiteY4" fmla="*/ 963152 h 5876751"/>
                <a:gd name="connsiteX5" fmla="*/ 6067416 w 6651018"/>
                <a:gd name="connsiteY5" fmla="*/ 2824490 h 5876751"/>
                <a:gd name="connsiteX6" fmla="*/ 4194950 w 6651018"/>
                <a:gd name="connsiteY6" fmla="*/ 1714025 h 5876751"/>
                <a:gd name="connsiteX7" fmla="*/ 1495416 w 6651018"/>
                <a:gd name="connsiteY7" fmla="*/ 1071887 h 5876751"/>
                <a:gd name="connsiteX8" fmla="*/ 1495416 w 6651018"/>
                <a:gd name="connsiteY8" fmla="*/ 1071884 h 5876751"/>
                <a:gd name="connsiteX0" fmla="*/ 1103563 w 6259165"/>
                <a:gd name="connsiteY0" fmla="*/ 1071884 h 5876751"/>
                <a:gd name="connsiteX1" fmla="*/ 159677 w 6259165"/>
                <a:gd name="connsiteY1" fmla="*/ 1425097 h 5876751"/>
                <a:gd name="connsiteX2" fmla="*/ 2061630 w 6259165"/>
                <a:gd name="connsiteY2" fmla="*/ 1572751 h 5876751"/>
                <a:gd name="connsiteX3" fmla="*/ 5174699 w 6259165"/>
                <a:gd name="connsiteY3" fmla="*/ 963152 h 5876751"/>
                <a:gd name="connsiteX4" fmla="*/ 5675563 w 6259165"/>
                <a:gd name="connsiteY4" fmla="*/ 2824490 h 5876751"/>
                <a:gd name="connsiteX5" fmla="*/ 3803097 w 6259165"/>
                <a:gd name="connsiteY5" fmla="*/ 1714025 h 5876751"/>
                <a:gd name="connsiteX6" fmla="*/ 1103563 w 6259165"/>
                <a:gd name="connsiteY6" fmla="*/ 1071887 h 5876751"/>
                <a:gd name="connsiteX7" fmla="*/ 1103563 w 6259165"/>
                <a:gd name="connsiteY7" fmla="*/ 1071884 h 5876751"/>
                <a:gd name="connsiteX0" fmla="*/ 1103564 w 6259166"/>
                <a:gd name="connsiteY0" fmla="*/ 1766125 h 6570992"/>
                <a:gd name="connsiteX1" fmla="*/ 159678 w 6259166"/>
                <a:gd name="connsiteY1" fmla="*/ 2119338 h 6570992"/>
                <a:gd name="connsiteX2" fmla="*/ 2061631 w 6259166"/>
                <a:gd name="connsiteY2" fmla="*/ 2266992 h 6570992"/>
                <a:gd name="connsiteX3" fmla="*/ 5174700 w 6259166"/>
                <a:gd name="connsiteY3" fmla="*/ 1657393 h 6570992"/>
                <a:gd name="connsiteX4" fmla="*/ 5675564 w 6259166"/>
                <a:gd name="connsiteY4" fmla="*/ 3518731 h 6570992"/>
                <a:gd name="connsiteX5" fmla="*/ 3803098 w 6259166"/>
                <a:gd name="connsiteY5" fmla="*/ 2408266 h 6570992"/>
                <a:gd name="connsiteX6" fmla="*/ 1103564 w 6259166"/>
                <a:gd name="connsiteY6" fmla="*/ 1766128 h 6570992"/>
                <a:gd name="connsiteX7" fmla="*/ 1103564 w 6259166"/>
                <a:gd name="connsiteY7" fmla="*/ 1766125 h 6570992"/>
                <a:gd name="connsiteX0" fmla="*/ 1103564 w 6259166"/>
                <a:gd name="connsiteY0" fmla="*/ 1766125 h 6570992"/>
                <a:gd name="connsiteX1" fmla="*/ 159678 w 6259166"/>
                <a:gd name="connsiteY1" fmla="*/ 2119338 h 6570992"/>
                <a:gd name="connsiteX2" fmla="*/ 2061631 w 6259166"/>
                <a:gd name="connsiteY2" fmla="*/ 2266992 h 6570992"/>
                <a:gd name="connsiteX3" fmla="*/ 5174700 w 6259166"/>
                <a:gd name="connsiteY3" fmla="*/ 1657393 h 6570992"/>
                <a:gd name="connsiteX4" fmla="*/ 5675564 w 6259166"/>
                <a:gd name="connsiteY4" fmla="*/ 3518731 h 6570992"/>
                <a:gd name="connsiteX5" fmla="*/ 3803098 w 6259166"/>
                <a:gd name="connsiteY5" fmla="*/ 2408266 h 6570992"/>
                <a:gd name="connsiteX6" fmla="*/ 1103564 w 6259166"/>
                <a:gd name="connsiteY6" fmla="*/ 1766128 h 6570992"/>
                <a:gd name="connsiteX7" fmla="*/ 1103564 w 6259166"/>
                <a:gd name="connsiteY7" fmla="*/ 1766125 h 6570992"/>
                <a:gd name="connsiteX0" fmla="*/ 1316924 w 6472526"/>
                <a:gd name="connsiteY0" fmla="*/ 1766125 h 6570992"/>
                <a:gd name="connsiteX1" fmla="*/ 373038 w 6472526"/>
                <a:gd name="connsiteY1" fmla="*/ 2119338 h 6570992"/>
                <a:gd name="connsiteX2" fmla="*/ 2274991 w 6472526"/>
                <a:gd name="connsiteY2" fmla="*/ 2266992 h 6570992"/>
                <a:gd name="connsiteX3" fmla="*/ 5388060 w 6472526"/>
                <a:gd name="connsiteY3" fmla="*/ 1657393 h 6570992"/>
                <a:gd name="connsiteX4" fmla="*/ 5888924 w 6472526"/>
                <a:gd name="connsiteY4" fmla="*/ 3518731 h 6570992"/>
                <a:gd name="connsiteX5" fmla="*/ 4016458 w 6472526"/>
                <a:gd name="connsiteY5" fmla="*/ 2408266 h 6570992"/>
                <a:gd name="connsiteX6" fmla="*/ 1316924 w 6472526"/>
                <a:gd name="connsiteY6" fmla="*/ 1766128 h 6570992"/>
                <a:gd name="connsiteX7" fmla="*/ 1316924 w 6472526"/>
                <a:gd name="connsiteY7" fmla="*/ 1766125 h 6570992"/>
                <a:gd name="connsiteX0" fmla="*/ 969208 w 6472526"/>
                <a:gd name="connsiteY0" fmla="*/ 1766125 h 6550041"/>
                <a:gd name="connsiteX1" fmla="*/ 373038 w 6472526"/>
                <a:gd name="connsiteY1" fmla="*/ 2098387 h 6550041"/>
                <a:gd name="connsiteX2" fmla="*/ 2274991 w 6472526"/>
                <a:gd name="connsiteY2" fmla="*/ 2246041 h 6550041"/>
                <a:gd name="connsiteX3" fmla="*/ 5388060 w 6472526"/>
                <a:gd name="connsiteY3" fmla="*/ 1636442 h 6550041"/>
                <a:gd name="connsiteX4" fmla="*/ 5888924 w 6472526"/>
                <a:gd name="connsiteY4" fmla="*/ 3497780 h 6550041"/>
                <a:gd name="connsiteX5" fmla="*/ 4016458 w 6472526"/>
                <a:gd name="connsiteY5" fmla="*/ 2387315 h 6550041"/>
                <a:gd name="connsiteX6" fmla="*/ 1316924 w 6472526"/>
                <a:gd name="connsiteY6" fmla="*/ 1745177 h 6550041"/>
                <a:gd name="connsiteX7" fmla="*/ 969208 w 6472526"/>
                <a:gd name="connsiteY7" fmla="*/ 1766125 h 6550041"/>
                <a:gd name="connsiteX0" fmla="*/ 943886 w 6099488"/>
                <a:gd name="connsiteY0" fmla="*/ 1071887 h 5876751"/>
                <a:gd name="connsiteX1" fmla="*/ 0 w 6099488"/>
                <a:gd name="connsiteY1" fmla="*/ 1425097 h 5876751"/>
                <a:gd name="connsiteX2" fmla="*/ 1901953 w 6099488"/>
                <a:gd name="connsiteY2" fmla="*/ 1572751 h 5876751"/>
                <a:gd name="connsiteX3" fmla="*/ 5015022 w 6099488"/>
                <a:gd name="connsiteY3" fmla="*/ 963152 h 5876751"/>
                <a:gd name="connsiteX4" fmla="*/ 5515886 w 6099488"/>
                <a:gd name="connsiteY4" fmla="*/ 2824490 h 5876751"/>
                <a:gd name="connsiteX5" fmla="*/ 3643420 w 6099488"/>
                <a:gd name="connsiteY5" fmla="*/ 1714025 h 5876751"/>
                <a:gd name="connsiteX6" fmla="*/ 943886 w 6099488"/>
                <a:gd name="connsiteY6" fmla="*/ 1071887 h 5876751"/>
                <a:gd name="connsiteX0" fmla="*/ 943886 w 6099488"/>
                <a:gd name="connsiteY0" fmla="*/ 1486368 h 6291232"/>
                <a:gd name="connsiteX1" fmla="*/ 0 w 6099488"/>
                <a:gd name="connsiteY1" fmla="*/ 1839578 h 6291232"/>
                <a:gd name="connsiteX2" fmla="*/ 1901953 w 6099488"/>
                <a:gd name="connsiteY2" fmla="*/ 1987232 h 6291232"/>
                <a:gd name="connsiteX3" fmla="*/ 5015022 w 6099488"/>
                <a:gd name="connsiteY3" fmla="*/ 1377633 h 6291232"/>
                <a:gd name="connsiteX4" fmla="*/ 5515886 w 6099488"/>
                <a:gd name="connsiteY4" fmla="*/ 3238971 h 6291232"/>
                <a:gd name="connsiteX5" fmla="*/ 3643420 w 6099488"/>
                <a:gd name="connsiteY5" fmla="*/ 2128506 h 6291232"/>
                <a:gd name="connsiteX6" fmla="*/ 943886 w 6099488"/>
                <a:gd name="connsiteY6" fmla="*/ 1486368 h 6291232"/>
                <a:gd name="connsiteX0" fmla="*/ 290243 w 5445845"/>
                <a:gd name="connsiteY0" fmla="*/ 1071887 h 5876751"/>
                <a:gd name="connsiteX1" fmla="*/ 1248310 w 5445845"/>
                <a:gd name="connsiteY1" fmla="*/ 1572751 h 5876751"/>
                <a:gd name="connsiteX2" fmla="*/ 4361379 w 5445845"/>
                <a:gd name="connsiteY2" fmla="*/ 963152 h 5876751"/>
                <a:gd name="connsiteX3" fmla="*/ 4862243 w 5445845"/>
                <a:gd name="connsiteY3" fmla="*/ 2824490 h 5876751"/>
                <a:gd name="connsiteX4" fmla="*/ 2989777 w 5445845"/>
                <a:gd name="connsiteY4" fmla="*/ 1714025 h 5876751"/>
                <a:gd name="connsiteX5" fmla="*/ 290243 w 5445845"/>
                <a:gd name="connsiteY5" fmla="*/ 1071887 h 5876751"/>
                <a:gd name="connsiteX0" fmla="*/ 290244 w 5445846"/>
                <a:gd name="connsiteY0" fmla="*/ 1071887 h 5876751"/>
                <a:gd name="connsiteX1" fmla="*/ 1248311 w 5445846"/>
                <a:gd name="connsiteY1" fmla="*/ 1572751 h 5876751"/>
                <a:gd name="connsiteX2" fmla="*/ 4361380 w 5445846"/>
                <a:gd name="connsiteY2" fmla="*/ 963152 h 5876751"/>
                <a:gd name="connsiteX3" fmla="*/ 4862244 w 5445846"/>
                <a:gd name="connsiteY3" fmla="*/ 2824490 h 5876751"/>
                <a:gd name="connsiteX4" fmla="*/ 2989778 w 5445846"/>
                <a:gd name="connsiteY4" fmla="*/ 1714025 h 5876751"/>
                <a:gd name="connsiteX5" fmla="*/ 290244 w 5445846"/>
                <a:gd name="connsiteY5" fmla="*/ 1071887 h 5876751"/>
                <a:gd name="connsiteX0" fmla="*/ 290244 w 5445846"/>
                <a:gd name="connsiteY0" fmla="*/ 1153486 h 5958350"/>
                <a:gd name="connsiteX1" fmla="*/ 1248311 w 5445846"/>
                <a:gd name="connsiteY1" fmla="*/ 1654350 h 5958350"/>
                <a:gd name="connsiteX2" fmla="*/ 4361380 w 5445846"/>
                <a:gd name="connsiteY2" fmla="*/ 1044751 h 5958350"/>
                <a:gd name="connsiteX3" fmla="*/ 4862244 w 5445846"/>
                <a:gd name="connsiteY3" fmla="*/ 2906089 h 5958350"/>
                <a:gd name="connsiteX4" fmla="*/ 2989778 w 5445846"/>
                <a:gd name="connsiteY4" fmla="*/ 1795624 h 5958350"/>
                <a:gd name="connsiteX5" fmla="*/ 290244 w 5445846"/>
                <a:gd name="connsiteY5" fmla="*/ 1153486 h 5958350"/>
                <a:gd name="connsiteX0" fmla="*/ 290244 w 7008207"/>
                <a:gd name="connsiteY0" fmla="*/ 1331974 h 5958350"/>
                <a:gd name="connsiteX1" fmla="*/ 2810672 w 7008207"/>
                <a:gd name="connsiteY1" fmla="*/ 1654350 h 5958350"/>
                <a:gd name="connsiteX2" fmla="*/ 5923741 w 7008207"/>
                <a:gd name="connsiteY2" fmla="*/ 1044751 h 5958350"/>
                <a:gd name="connsiteX3" fmla="*/ 6424605 w 7008207"/>
                <a:gd name="connsiteY3" fmla="*/ 2906089 h 5958350"/>
                <a:gd name="connsiteX4" fmla="*/ 4552139 w 7008207"/>
                <a:gd name="connsiteY4" fmla="*/ 1795624 h 5958350"/>
                <a:gd name="connsiteX5" fmla="*/ 290244 w 7008207"/>
                <a:gd name="connsiteY5" fmla="*/ 1331974 h 5958350"/>
                <a:gd name="connsiteX0" fmla="*/ 290244 w 7008207"/>
                <a:gd name="connsiteY0" fmla="*/ 1347752 h 5974128"/>
                <a:gd name="connsiteX1" fmla="*/ 2810672 w 7008207"/>
                <a:gd name="connsiteY1" fmla="*/ 1670128 h 5974128"/>
                <a:gd name="connsiteX2" fmla="*/ 5923741 w 7008207"/>
                <a:gd name="connsiteY2" fmla="*/ 1060529 h 5974128"/>
                <a:gd name="connsiteX3" fmla="*/ 6424605 w 7008207"/>
                <a:gd name="connsiteY3" fmla="*/ 2921867 h 5974128"/>
                <a:gd name="connsiteX4" fmla="*/ 4552139 w 7008207"/>
                <a:gd name="connsiteY4" fmla="*/ 1811402 h 5974128"/>
                <a:gd name="connsiteX5" fmla="*/ 290244 w 7008207"/>
                <a:gd name="connsiteY5" fmla="*/ 1347752 h 5974128"/>
                <a:gd name="connsiteX0" fmla="*/ 1038454 w 7756417"/>
                <a:gd name="connsiteY0" fmla="*/ 1773760 h 6400136"/>
                <a:gd name="connsiteX1" fmla="*/ 3558882 w 7756417"/>
                <a:gd name="connsiteY1" fmla="*/ 2096136 h 6400136"/>
                <a:gd name="connsiteX2" fmla="*/ 6671951 w 7756417"/>
                <a:gd name="connsiteY2" fmla="*/ 1486537 h 6400136"/>
                <a:gd name="connsiteX3" fmla="*/ 7172815 w 7756417"/>
                <a:gd name="connsiteY3" fmla="*/ 3347875 h 6400136"/>
                <a:gd name="connsiteX4" fmla="*/ 5300349 w 7756417"/>
                <a:gd name="connsiteY4" fmla="*/ 2237410 h 6400136"/>
                <a:gd name="connsiteX5" fmla="*/ 1038454 w 7756417"/>
                <a:gd name="connsiteY5" fmla="*/ 1773760 h 6400136"/>
                <a:gd name="connsiteX0" fmla="*/ 1038454 w 7756417"/>
                <a:gd name="connsiteY0" fmla="*/ 1773760 h 6400136"/>
                <a:gd name="connsiteX1" fmla="*/ 3558882 w 7756417"/>
                <a:gd name="connsiteY1" fmla="*/ 2096136 h 6400136"/>
                <a:gd name="connsiteX2" fmla="*/ 6671951 w 7756417"/>
                <a:gd name="connsiteY2" fmla="*/ 1486537 h 6400136"/>
                <a:gd name="connsiteX3" fmla="*/ 7172815 w 7756417"/>
                <a:gd name="connsiteY3" fmla="*/ 3347875 h 6400136"/>
                <a:gd name="connsiteX4" fmla="*/ 5300349 w 7756417"/>
                <a:gd name="connsiteY4" fmla="*/ 2237410 h 6400136"/>
                <a:gd name="connsiteX5" fmla="*/ 1807445 w 7756417"/>
                <a:gd name="connsiteY5" fmla="*/ 1846031 h 6400136"/>
                <a:gd name="connsiteX6" fmla="*/ 1038454 w 7756417"/>
                <a:gd name="connsiteY6" fmla="*/ 1773760 h 6400136"/>
                <a:gd name="connsiteX0" fmla="*/ 1038454 w 7756417"/>
                <a:gd name="connsiteY0" fmla="*/ 1773760 h 6400136"/>
                <a:gd name="connsiteX1" fmla="*/ 3558882 w 7756417"/>
                <a:gd name="connsiteY1" fmla="*/ 2096136 h 6400136"/>
                <a:gd name="connsiteX2" fmla="*/ 6671951 w 7756417"/>
                <a:gd name="connsiteY2" fmla="*/ 1486537 h 6400136"/>
                <a:gd name="connsiteX3" fmla="*/ 7172815 w 7756417"/>
                <a:gd name="connsiteY3" fmla="*/ 3347875 h 6400136"/>
                <a:gd name="connsiteX4" fmla="*/ 5300349 w 7756417"/>
                <a:gd name="connsiteY4" fmla="*/ 2237410 h 6400136"/>
                <a:gd name="connsiteX5" fmla="*/ 762397 w 7756417"/>
                <a:gd name="connsiteY5" fmla="*/ 1980458 h 6400136"/>
                <a:gd name="connsiteX6" fmla="*/ 1038454 w 7756417"/>
                <a:gd name="connsiteY6" fmla="*/ 1773760 h 6400136"/>
                <a:gd name="connsiteX0" fmla="*/ 1038454 w 7756417"/>
                <a:gd name="connsiteY0" fmla="*/ 1773760 h 6400136"/>
                <a:gd name="connsiteX1" fmla="*/ 3558882 w 7756417"/>
                <a:gd name="connsiteY1" fmla="*/ 2096136 h 6400136"/>
                <a:gd name="connsiteX2" fmla="*/ 6671951 w 7756417"/>
                <a:gd name="connsiteY2" fmla="*/ 1486537 h 6400136"/>
                <a:gd name="connsiteX3" fmla="*/ 7172815 w 7756417"/>
                <a:gd name="connsiteY3" fmla="*/ 3347875 h 6400136"/>
                <a:gd name="connsiteX4" fmla="*/ 5300349 w 7756417"/>
                <a:gd name="connsiteY4" fmla="*/ 2237410 h 6400136"/>
                <a:gd name="connsiteX5" fmla="*/ 3454498 w 7756417"/>
                <a:gd name="connsiteY5" fmla="*/ 1901566 h 6400136"/>
                <a:gd name="connsiteX6" fmla="*/ 762397 w 7756417"/>
                <a:gd name="connsiteY6" fmla="*/ 1980458 h 6400136"/>
                <a:gd name="connsiteX7" fmla="*/ 1038454 w 7756417"/>
                <a:gd name="connsiteY7" fmla="*/ 1773760 h 6400136"/>
                <a:gd name="connsiteX0" fmla="*/ 1063766 w 7781729"/>
                <a:gd name="connsiteY0" fmla="*/ 1773760 h 6400136"/>
                <a:gd name="connsiteX1" fmla="*/ 3584194 w 7781729"/>
                <a:gd name="connsiteY1" fmla="*/ 2096136 h 6400136"/>
                <a:gd name="connsiteX2" fmla="*/ 6697263 w 7781729"/>
                <a:gd name="connsiteY2" fmla="*/ 1486537 h 6400136"/>
                <a:gd name="connsiteX3" fmla="*/ 7198127 w 7781729"/>
                <a:gd name="connsiteY3" fmla="*/ 3347875 h 6400136"/>
                <a:gd name="connsiteX4" fmla="*/ 5325661 w 7781729"/>
                <a:gd name="connsiteY4" fmla="*/ 2237410 h 6400136"/>
                <a:gd name="connsiteX5" fmla="*/ 3479810 w 7781729"/>
                <a:gd name="connsiteY5" fmla="*/ 1901566 h 6400136"/>
                <a:gd name="connsiteX6" fmla="*/ 787709 w 7781729"/>
                <a:gd name="connsiteY6" fmla="*/ 1980458 h 6400136"/>
                <a:gd name="connsiteX7" fmla="*/ 1063766 w 7781729"/>
                <a:gd name="connsiteY7" fmla="*/ 1773760 h 6400136"/>
                <a:gd name="connsiteX0" fmla="*/ 1647368 w 8365331"/>
                <a:gd name="connsiteY0" fmla="*/ 1773760 h 6400136"/>
                <a:gd name="connsiteX1" fmla="*/ 4167796 w 8365331"/>
                <a:gd name="connsiteY1" fmla="*/ 2096136 h 6400136"/>
                <a:gd name="connsiteX2" fmla="*/ 7280865 w 8365331"/>
                <a:gd name="connsiteY2" fmla="*/ 1486537 h 6400136"/>
                <a:gd name="connsiteX3" fmla="*/ 7781729 w 8365331"/>
                <a:gd name="connsiteY3" fmla="*/ 3347875 h 6400136"/>
                <a:gd name="connsiteX4" fmla="*/ 5909263 w 8365331"/>
                <a:gd name="connsiteY4" fmla="*/ 2237410 h 6400136"/>
                <a:gd name="connsiteX5" fmla="*/ 4063412 w 8365331"/>
                <a:gd name="connsiteY5" fmla="*/ 1901566 h 6400136"/>
                <a:gd name="connsiteX6" fmla="*/ 1371311 w 8365331"/>
                <a:gd name="connsiteY6" fmla="*/ 1980458 h 6400136"/>
                <a:gd name="connsiteX7" fmla="*/ 1647368 w 8365331"/>
                <a:gd name="connsiteY7" fmla="*/ 1773760 h 6400136"/>
                <a:gd name="connsiteX0" fmla="*/ 1739256 w 8457219"/>
                <a:gd name="connsiteY0" fmla="*/ 1773760 h 6400136"/>
                <a:gd name="connsiteX1" fmla="*/ 4259684 w 8457219"/>
                <a:gd name="connsiteY1" fmla="*/ 2096136 h 6400136"/>
                <a:gd name="connsiteX2" fmla="*/ 7372753 w 8457219"/>
                <a:gd name="connsiteY2" fmla="*/ 1486537 h 6400136"/>
                <a:gd name="connsiteX3" fmla="*/ 7873617 w 8457219"/>
                <a:gd name="connsiteY3" fmla="*/ 3347875 h 6400136"/>
                <a:gd name="connsiteX4" fmla="*/ 6001151 w 8457219"/>
                <a:gd name="connsiteY4" fmla="*/ 2237410 h 6400136"/>
                <a:gd name="connsiteX5" fmla="*/ 4155300 w 8457219"/>
                <a:gd name="connsiteY5" fmla="*/ 1901566 h 6400136"/>
                <a:gd name="connsiteX6" fmla="*/ 1463199 w 8457219"/>
                <a:gd name="connsiteY6" fmla="*/ 1980458 h 6400136"/>
                <a:gd name="connsiteX7" fmla="*/ 1739256 w 8457219"/>
                <a:gd name="connsiteY7" fmla="*/ 1773760 h 6400136"/>
                <a:gd name="connsiteX0" fmla="*/ 1739256 w 8457219"/>
                <a:gd name="connsiteY0" fmla="*/ 1773760 h 6400136"/>
                <a:gd name="connsiteX1" fmla="*/ 4259684 w 8457219"/>
                <a:gd name="connsiteY1" fmla="*/ 2096136 h 6400136"/>
                <a:gd name="connsiteX2" fmla="*/ 7372753 w 8457219"/>
                <a:gd name="connsiteY2" fmla="*/ 1486537 h 6400136"/>
                <a:gd name="connsiteX3" fmla="*/ 7873617 w 8457219"/>
                <a:gd name="connsiteY3" fmla="*/ 3347875 h 6400136"/>
                <a:gd name="connsiteX4" fmla="*/ 6001151 w 8457219"/>
                <a:gd name="connsiteY4" fmla="*/ 2237410 h 6400136"/>
                <a:gd name="connsiteX5" fmla="*/ 4155300 w 8457219"/>
                <a:gd name="connsiteY5" fmla="*/ 1901566 h 6400136"/>
                <a:gd name="connsiteX6" fmla="*/ 1463199 w 8457219"/>
                <a:gd name="connsiteY6" fmla="*/ 1980458 h 6400136"/>
                <a:gd name="connsiteX7" fmla="*/ 1739256 w 8457219"/>
                <a:gd name="connsiteY7" fmla="*/ 1773760 h 6400136"/>
                <a:gd name="connsiteX0" fmla="*/ 1739256 w 8457219"/>
                <a:gd name="connsiteY0" fmla="*/ 1773760 h 6400136"/>
                <a:gd name="connsiteX1" fmla="*/ 4259684 w 8457219"/>
                <a:gd name="connsiteY1" fmla="*/ 2096136 h 6400136"/>
                <a:gd name="connsiteX2" fmla="*/ 7372753 w 8457219"/>
                <a:gd name="connsiteY2" fmla="*/ 1486537 h 6400136"/>
                <a:gd name="connsiteX3" fmla="*/ 7873617 w 8457219"/>
                <a:gd name="connsiteY3" fmla="*/ 3347875 h 6400136"/>
                <a:gd name="connsiteX4" fmla="*/ 6001151 w 8457219"/>
                <a:gd name="connsiteY4" fmla="*/ 2237410 h 6400136"/>
                <a:gd name="connsiteX5" fmla="*/ 4155300 w 8457219"/>
                <a:gd name="connsiteY5" fmla="*/ 1901566 h 6400136"/>
                <a:gd name="connsiteX6" fmla="*/ 1463199 w 8457219"/>
                <a:gd name="connsiteY6" fmla="*/ 1980458 h 6400136"/>
                <a:gd name="connsiteX7" fmla="*/ 1739256 w 8457219"/>
                <a:gd name="connsiteY7" fmla="*/ 1773760 h 6400136"/>
                <a:gd name="connsiteX0" fmla="*/ 1739256 w 8457219"/>
                <a:gd name="connsiteY0" fmla="*/ 1773760 h 6400136"/>
                <a:gd name="connsiteX1" fmla="*/ 4259684 w 8457219"/>
                <a:gd name="connsiteY1" fmla="*/ 2096136 h 6400136"/>
                <a:gd name="connsiteX2" fmla="*/ 7372753 w 8457219"/>
                <a:gd name="connsiteY2" fmla="*/ 1486537 h 6400136"/>
                <a:gd name="connsiteX3" fmla="*/ 7873617 w 8457219"/>
                <a:gd name="connsiteY3" fmla="*/ 3347875 h 6400136"/>
                <a:gd name="connsiteX4" fmla="*/ 6001151 w 8457219"/>
                <a:gd name="connsiteY4" fmla="*/ 2237410 h 6400136"/>
                <a:gd name="connsiteX5" fmla="*/ 4155300 w 8457219"/>
                <a:gd name="connsiteY5" fmla="*/ 1901566 h 6400136"/>
                <a:gd name="connsiteX6" fmla="*/ 1463199 w 8457219"/>
                <a:gd name="connsiteY6" fmla="*/ 1980458 h 6400136"/>
                <a:gd name="connsiteX7" fmla="*/ 1739256 w 8457219"/>
                <a:gd name="connsiteY7" fmla="*/ 1773760 h 6400136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692008 w 8457219"/>
                <a:gd name="connsiteY0" fmla="*/ 1761496 h 6323541"/>
                <a:gd name="connsiteX1" fmla="*/ 4259684 w 8457219"/>
                <a:gd name="connsiteY1" fmla="*/ 2019541 h 6323541"/>
                <a:gd name="connsiteX2" fmla="*/ 7372753 w 8457219"/>
                <a:gd name="connsiteY2" fmla="*/ 1409942 h 6323541"/>
                <a:gd name="connsiteX3" fmla="*/ 7873617 w 8457219"/>
                <a:gd name="connsiteY3" fmla="*/ 3271280 h 6323541"/>
                <a:gd name="connsiteX4" fmla="*/ 6001151 w 8457219"/>
                <a:gd name="connsiteY4" fmla="*/ 2160815 h 6323541"/>
                <a:gd name="connsiteX5" fmla="*/ 4155300 w 8457219"/>
                <a:gd name="connsiteY5" fmla="*/ 1824971 h 6323541"/>
                <a:gd name="connsiteX6" fmla="*/ 1463199 w 8457219"/>
                <a:gd name="connsiteY6" fmla="*/ 1903863 h 6323541"/>
                <a:gd name="connsiteX7" fmla="*/ 1692008 w 8457219"/>
                <a:gd name="connsiteY7" fmla="*/ 1761496 h 6323541"/>
                <a:gd name="connsiteX0" fmla="*/ 1692008 w 8457219"/>
                <a:gd name="connsiteY0" fmla="*/ 2929074 h 7491119"/>
                <a:gd name="connsiteX1" fmla="*/ 4259684 w 8457219"/>
                <a:gd name="connsiteY1" fmla="*/ 3187119 h 7491119"/>
                <a:gd name="connsiteX2" fmla="*/ 7372753 w 8457219"/>
                <a:gd name="connsiteY2" fmla="*/ 2577520 h 7491119"/>
                <a:gd name="connsiteX3" fmla="*/ 7873617 w 8457219"/>
                <a:gd name="connsiteY3" fmla="*/ 4438858 h 7491119"/>
                <a:gd name="connsiteX4" fmla="*/ 6001151 w 8457219"/>
                <a:gd name="connsiteY4" fmla="*/ 3328393 h 7491119"/>
                <a:gd name="connsiteX5" fmla="*/ 4155300 w 8457219"/>
                <a:gd name="connsiteY5" fmla="*/ 2992549 h 7491119"/>
                <a:gd name="connsiteX6" fmla="*/ 1463199 w 8457219"/>
                <a:gd name="connsiteY6" fmla="*/ 3071441 h 7491119"/>
                <a:gd name="connsiteX7" fmla="*/ 1692008 w 8457219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440566 w 8783534"/>
                <a:gd name="connsiteY4" fmla="*/ 3353002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440566 w 8783534"/>
                <a:gd name="connsiteY4" fmla="*/ 3353002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440566 w 8783534"/>
                <a:gd name="connsiteY4" fmla="*/ 3353002 h 7491119"/>
                <a:gd name="connsiteX5" fmla="*/ 1789514 w 8783534"/>
                <a:gd name="connsiteY5" fmla="*/ 3071441 h 7491119"/>
                <a:gd name="connsiteX6" fmla="*/ 2018323 w 8783534"/>
                <a:gd name="connsiteY6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286612 w 8783534"/>
                <a:gd name="connsiteY4" fmla="*/ 3005048 h 7491119"/>
                <a:gd name="connsiteX5" fmla="*/ 1789514 w 8783534"/>
                <a:gd name="connsiteY5" fmla="*/ 3071441 h 7491119"/>
                <a:gd name="connsiteX6" fmla="*/ 2018323 w 8783534"/>
                <a:gd name="connsiteY6" fmla="*/ 2929074 h 7491119"/>
                <a:gd name="connsiteX0" fmla="*/ 2018323 w 8783534"/>
                <a:gd name="connsiteY0" fmla="*/ 2929074 h 7491119"/>
                <a:gd name="connsiteX1" fmla="*/ 7699068 w 8783534"/>
                <a:gd name="connsiteY1" fmla="*/ 2577520 h 7491119"/>
                <a:gd name="connsiteX2" fmla="*/ 8199932 w 8783534"/>
                <a:gd name="connsiteY2" fmla="*/ 4438858 h 7491119"/>
                <a:gd name="connsiteX3" fmla="*/ 6286612 w 8783534"/>
                <a:gd name="connsiteY3" fmla="*/ 3005048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491119"/>
                <a:gd name="connsiteX1" fmla="*/ 6391441 w 8783534"/>
                <a:gd name="connsiteY1" fmla="*/ 2370154 h 7491119"/>
                <a:gd name="connsiteX2" fmla="*/ 8199932 w 8783534"/>
                <a:gd name="connsiteY2" fmla="*/ 4438858 h 7491119"/>
                <a:gd name="connsiteX3" fmla="*/ 6286612 w 8783534"/>
                <a:gd name="connsiteY3" fmla="*/ 3005048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491119"/>
                <a:gd name="connsiteX1" fmla="*/ 6391441 w 8783534"/>
                <a:gd name="connsiteY1" fmla="*/ 2370154 h 7491119"/>
                <a:gd name="connsiteX2" fmla="*/ 8199932 w 8783534"/>
                <a:gd name="connsiteY2" fmla="*/ 4438858 h 7491119"/>
                <a:gd name="connsiteX3" fmla="*/ 3933876 w 8783534"/>
                <a:gd name="connsiteY3" fmla="*/ 3076777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491119"/>
                <a:gd name="connsiteX1" fmla="*/ 6391441 w 8783534"/>
                <a:gd name="connsiteY1" fmla="*/ 2370154 h 7491119"/>
                <a:gd name="connsiteX2" fmla="*/ 8199932 w 8783534"/>
                <a:gd name="connsiteY2" fmla="*/ 4438858 h 7491119"/>
                <a:gd name="connsiteX3" fmla="*/ 5245657 w 8783534"/>
                <a:gd name="connsiteY3" fmla="*/ 2521195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491119"/>
                <a:gd name="connsiteX1" fmla="*/ 6391441 w 8783534"/>
                <a:gd name="connsiteY1" fmla="*/ 2370154 h 7491119"/>
                <a:gd name="connsiteX2" fmla="*/ 8199932 w 8783534"/>
                <a:gd name="connsiteY2" fmla="*/ 4438858 h 7491119"/>
                <a:gd name="connsiteX3" fmla="*/ 5245657 w 8783534"/>
                <a:gd name="connsiteY3" fmla="*/ 2521195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007577"/>
                <a:gd name="connsiteX1" fmla="*/ 6391441 w 8783534"/>
                <a:gd name="connsiteY1" fmla="*/ 2370154 h 7007577"/>
                <a:gd name="connsiteX2" fmla="*/ 8199932 w 8783534"/>
                <a:gd name="connsiteY2" fmla="*/ 4438858 h 7007577"/>
                <a:gd name="connsiteX3" fmla="*/ 5245657 w 8783534"/>
                <a:gd name="connsiteY3" fmla="*/ 2521195 h 7007577"/>
                <a:gd name="connsiteX4" fmla="*/ 1789514 w 8783534"/>
                <a:gd name="connsiteY4" fmla="*/ 3071441 h 7007577"/>
                <a:gd name="connsiteX5" fmla="*/ 2018323 w 8783534"/>
                <a:gd name="connsiteY5" fmla="*/ 2929074 h 7007577"/>
                <a:gd name="connsiteX0" fmla="*/ 2018323 w 8199932"/>
                <a:gd name="connsiteY0" fmla="*/ 2929074 h 6088890"/>
                <a:gd name="connsiteX1" fmla="*/ 6391441 w 8199932"/>
                <a:gd name="connsiteY1" fmla="*/ 2370154 h 6088890"/>
                <a:gd name="connsiteX2" fmla="*/ 8199932 w 8199932"/>
                <a:gd name="connsiteY2" fmla="*/ 4438858 h 6088890"/>
                <a:gd name="connsiteX3" fmla="*/ 5245657 w 8199932"/>
                <a:gd name="connsiteY3" fmla="*/ 2521195 h 6088890"/>
                <a:gd name="connsiteX4" fmla="*/ 1789514 w 8199932"/>
                <a:gd name="connsiteY4" fmla="*/ 3071441 h 6088890"/>
                <a:gd name="connsiteX5" fmla="*/ 2018323 w 8199932"/>
                <a:gd name="connsiteY5" fmla="*/ 2929074 h 6088890"/>
                <a:gd name="connsiteX0" fmla="*/ 2018323 w 8199932"/>
                <a:gd name="connsiteY0" fmla="*/ 2929074 h 6088890"/>
                <a:gd name="connsiteX1" fmla="*/ 6391441 w 8199932"/>
                <a:gd name="connsiteY1" fmla="*/ 2370154 h 6088890"/>
                <a:gd name="connsiteX2" fmla="*/ 8199932 w 8199932"/>
                <a:gd name="connsiteY2" fmla="*/ 4438858 h 6088890"/>
                <a:gd name="connsiteX3" fmla="*/ 5245657 w 8199932"/>
                <a:gd name="connsiteY3" fmla="*/ 2521195 h 6088890"/>
                <a:gd name="connsiteX4" fmla="*/ 1789514 w 8199932"/>
                <a:gd name="connsiteY4" fmla="*/ 3071441 h 6088890"/>
                <a:gd name="connsiteX5" fmla="*/ 2018323 w 8199932"/>
                <a:gd name="connsiteY5" fmla="*/ 2929074 h 6088890"/>
                <a:gd name="connsiteX0" fmla="*/ 2018323 w 8199932"/>
                <a:gd name="connsiteY0" fmla="*/ 2929074 h 6332480"/>
                <a:gd name="connsiteX1" fmla="*/ 6391441 w 8199932"/>
                <a:gd name="connsiteY1" fmla="*/ 2370154 h 6332480"/>
                <a:gd name="connsiteX2" fmla="*/ 8199932 w 8199932"/>
                <a:gd name="connsiteY2" fmla="*/ 4438858 h 6332480"/>
                <a:gd name="connsiteX3" fmla="*/ 5245657 w 8199932"/>
                <a:gd name="connsiteY3" fmla="*/ 2521195 h 6332480"/>
                <a:gd name="connsiteX4" fmla="*/ 1789514 w 8199932"/>
                <a:gd name="connsiteY4" fmla="*/ 3071441 h 6332480"/>
                <a:gd name="connsiteX5" fmla="*/ 2018323 w 8199932"/>
                <a:gd name="connsiteY5" fmla="*/ 2929074 h 6332480"/>
                <a:gd name="connsiteX0" fmla="*/ 2018323 w 8199932"/>
                <a:gd name="connsiteY0" fmla="*/ 2929074 h 6332480"/>
                <a:gd name="connsiteX1" fmla="*/ 6391441 w 8199932"/>
                <a:gd name="connsiteY1" fmla="*/ 2370154 h 6332480"/>
                <a:gd name="connsiteX2" fmla="*/ 8199932 w 8199932"/>
                <a:gd name="connsiteY2" fmla="*/ 4438858 h 6332480"/>
                <a:gd name="connsiteX3" fmla="*/ 5245657 w 8199932"/>
                <a:gd name="connsiteY3" fmla="*/ 2521195 h 6332480"/>
                <a:gd name="connsiteX4" fmla="*/ 1789514 w 8199932"/>
                <a:gd name="connsiteY4" fmla="*/ 3071441 h 6332480"/>
                <a:gd name="connsiteX5" fmla="*/ 2018323 w 8199932"/>
                <a:gd name="connsiteY5" fmla="*/ 2929074 h 63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99932" h="6332480">
                  <a:moveTo>
                    <a:pt x="2018323" y="2929074"/>
                  </a:moveTo>
                  <a:cubicBezTo>
                    <a:pt x="3003249" y="2846754"/>
                    <a:pt x="5361173" y="2118523"/>
                    <a:pt x="6391441" y="2370154"/>
                  </a:cubicBezTo>
                  <a:cubicBezTo>
                    <a:pt x="4898818" y="4308774"/>
                    <a:pt x="7624732" y="5885963"/>
                    <a:pt x="8199932" y="4438858"/>
                  </a:cubicBezTo>
                  <a:cubicBezTo>
                    <a:pt x="7518693" y="6332480"/>
                    <a:pt x="4790153" y="3688663"/>
                    <a:pt x="5245657" y="2521195"/>
                  </a:cubicBezTo>
                  <a:cubicBezTo>
                    <a:pt x="4165470" y="2430848"/>
                    <a:pt x="2526554" y="3142096"/>
                    <a:pt x="1789514" y="3071441"/>
                  </a:cubicBezTo>
                  <a:cubicBezTo>
                    <a:pt x="0" y="2987026"/>
                    <a:pt x="1550711" y="0"/>
                    <a:pt x="2018323" y="292907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5000"/>
                  </a:schemeClr>
                </a:gs>
                <a:gs pos="100000">
                  <a:schemeClr val="tx1">
                    <a:alpha val="10000"/>
                  </a:schemeClr>
                </a:gs>
              </a:gsLst>
              <a:lin ang="10800000" scaled="0"/>
              <a:tileRect/>
            </a:gradFill>
            <a:ln>
              <a:noFill/>
            </a:ln>
            <a:effectLst/>
            <a:scene3d>
              <a:camera prst="orthographicFront"/>
              <a:lightRig rig="balanced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kern="1200">
                <a:solidFill>
                  <a:prstClr val="white"/>
                </a:solidFill>
                <a:latin typeface="Garamond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0"/>
            <a:endParaRPr lang="en-GB" sz="1000" b="1" kern="1200">
              <a:solidFill>
                <a:prstClr val="black">
                  <a:lumMod val="75000"/>
                  <a:lumOff val="25000"/>
                  <a:alpha val="40000"/>
                </a:prstClr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endParaRPr lang="en-GB" sz="1000" b="1" kern="1200">
              <a:solidFill>
                <a:prstClr val="black">
                  <a:lumMod val="75000"/>
                  <a:lumOff val="25000"/>
                  <a:alpha val="40000"/>
                </a:prstClr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6652B35-718D-4E28-AFEB-B694A3B357E8}" type="slidenum">
              <a:rPr lang="en-US" sz="2800" b="1" kern="1200">
                <a:solidFill>
                  <a:prstClr val="black">
                    <a:lumMod val="75000"/>
                    <a:lumOff val="25000"/>
                    <a:alpha val="40000"/>
                  </a:prstClr>
                </a:solidFill>
                <a:latin typeface="Trebuchet MS"/>
                <a:ea typeface="+mn-ea"/>
                <a:cs typeface="+mn-cs"/>
              </a:rPr>
              <a:pPr algn="r" rtl="0"/>
              <a:t>‹#›</a:t>
            </a:fld>
            <a:endParaRPr lang="en-US" sz="2800" b="1" kern="1200">
              <a:solidFill>
                <a:prstClr val="black">
                  <a:lumMod val="75000"/>
                  <a:lumOff val="25000"/>
                  <a:alpha val="40000"/>
                </a:prstClr>
              </a:solidFill>
              <a:latin typeface="Trebuchet MS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39001" y="5311513"/>
            <a:ext cx="1837944" cy="1533602"/>
            <a:chOff x="7339001" y="5311513"/>
            <a:chExt cx="1837944" cy="1533602"/>
          </a:xfrm>
        </p:grpSpPr>
        <p:sp>
          <p:nvSpPr>
            <p:cNvPr id="5" name="Freeform 4"/>
            <p:cNvSpPr>
              <a:spLocks noChangeAspect="1"/>
            </p:cNvSpPr>
            <p:nvPr/>
          </p:nvSpPr>
          <p:spPr>
            <a:xfrm rot="6563566" flipH="1" flipV="1">
              <a:off x="7456882" y="5810852"/>
              <a:ext cx="916382" cy="1152144"/>
            </a:xfrm>
            <a:custGeom>
              <a:avLst/>
              <a:gdLst>
                <a:gd name="connsiteX0" fmla="*/ 0 w 3657600"/>
                <a:gd name="connsiteY0" fmla="*/ 685800 h 1371600"/>
                <a:gd name="connsiteX1" fmla="*/ 1186667 w 3657600"/>
                <a:gd name="connsiteY1" fmla="*/ 43667 h 1371600"/>
                <a:gd name="connsiteX2" fmla="*/ 1828801 w 3657600"/>
                <a:gd name="connsiteY2" fmla="*/ 2 h 1371600"/>
                <a:gd name="connsiteX3" fmla="*/ 2470936 w 3657600"/>
                <a:gd name="connsiteY3" fmla="*/ 43668 h 1371600"/>
                <a:gd name="connsiteX4" fmla="*/ 3657600 w 3657600"/>
                <a:gd name="connsiteY4" fmla="*/ 685806 h 1371600"/>
                <a:gd name="connsiteX5" fmla="*/ 2470934 w 3657600"/>
                <a:gd name="connsiteY5" fmla="*/ 1327941 h 1371600"/>
                <a:gd name="connsiteX6" fmla="*/ 1828799 w 3657600"/>
                <a:gd name="connsiteY6" fmla="*/ 1371606 h 1371600"/>
                <a:gd name="connsiteX7" fmla="*/ 1186664 w 3657600"/>
                <a:gd name="connsiteY7" fmla="*/ 1327940 h 1371600"/>
                <a:gd name="connsiteX8" fmla="*/ 0 w 3657600"/>
                <a:gd name="connsiteY8" fmla="*/ 685803 h 1371600"/>
                <a:gd name="connsiteX9" fmla="*/ 0 w 3657600"/>
                <a:gd name="connsiteY9" fmla="*/ 685800 h 1371600"/>
                <a:gd name="connsiteX0" fmla="*/ 3 w 3672351"/>
                <a:gd name="connsiteY0" fmla="*/ 761447 h 1447253"/>
                <a:gd name="connsiteX1" fmla="*/ 1186670 w 3672351"/>
                <a:gd name="connsiteY1" fmla="*/ 119314 h 1447253"/>
                <a:gd name="connsiteX2" fmla="*/ 1828804 w 3672351"/>
                <a:gd name="connsiteY2" fmla="*/ 75649 h 1447253"/>
                <a:gd name="connsiteX3" fmla="*/ 2470939 w 3672351"/>
                <a:gd name="connsiteY3" fmla="*/ 119315 h 1447253"/>
                <a:gd name="connsiteX4" fmla="*/ 2559427 w 3672351"/>
                <a:gd name="connsiteY4" fmla="*/ 107023 h 1447253"/>
                <a:gd name="connsiteX5" fmla="*/ 3657603 w 3672351"/>
                <a:gd name="connsiteY5" fmla="*/ 761453 h 1447253"/>
                <a:gd name="connsiteX6" fmla="*/ 2470937 w 3672351"/>
                <a:gd name="connsiteY6" fmla="*/ 1403588 h 1447253"/>
                <a:gd name="connsiteX7" fmla="*/ 1828802 w 3672351"/>
                <a:gd name="connsiteY7" fmla="*/ 1447253 h 1447253"/>
                <a:gd name="connsiteX8" fmla="*/ 1186667 w 3672351"/>
                <a:gd name="connsiteY8" fmla="*/ 1403587 h 1447253"/>
                <a:gd name="connsiteX9" fmla="*/ 3 w 3672351"/>
                <a:gd name="connsiteY9" fmla="*/ 761450 h 1447253"/>
                <a:gd name="connsiteX10" fmla="*/ 3 w 3672351"/>
                <a:gd name="connsiteY10" fmla="*/ 761447 h 1447253"/>
                <a:gd name="connsiteX0" fmla="*/ 3 w 3672351"/>
                <a:gd name="connsiteY0" fmla="*/ 761447 h 1447253"/>
                <a:gd name="connsiteX1" fmla="*/ 1186670 w 3672351"/>
                <a:gd name="connsiteY1" fmla="*/ 119314 h 1447253"/>
                <a:gd name="connsiteX2" fmla="*/ 1828804 w 3672351"/>
                <a:gd name="connsiteY2" fmla="*/ 75649 h 1447253"/>
                <a:gd name="connsiteX3" fmla="*/ 2470939 w 3672351"/>
                <a:gd name="connsiteY3" fmla="*/ 119315 h 1447253"/>
                <a:gd name="connsiteX4" fmla="*/ 2559427 w 3672351"/>
                <a:gd name="connsiteY4" fmla="*/ 107023 h 1447253"/>
                <a:gd name="connsiteX5" fmla="*/ 3657603 w 3672351"/>
                <a:gd name="connsiteY5" fmla="*/ 761453 h 1447253"/>
                <a:gd name="connsiteX6" fmla="*/ 2470937 w 3672351"/>
                <a:gd name="connsiteY6" fmla="*/ 1403588 h 1447253"/>
                <a:gd name="connsiteX7" fmla="*/ 1828802 w 3672351"/>
                <a:gd name="connsiteY7" fmla="*/ 1447253 h 1447253"/>
                <a:gd name="connsiteX8" fmla="*/ 1186667 w 3672351"/>
                <a:gd name="connsiteY8" fmla="*/ 1403587 h 1447253"/>
                <a:gd name="connsiteX9" fmla="*/ 3 w 3672351"/>
                <a:gd name="connsiteY9" fmla="*/ 761450 h 1447253"/>
                <a:gd name="connsiteX10" fmla="*/ 3 w 3672351"/>
                <a:gd name="connsiteY10" fmla="*/ 761447 h 1447253"/>
                <a:gd name="connsiteX0" fmla="*/ 3 w 3672351"/>
                <a:gd name="connsiteY0" fmla="*/ 685798 h 2004163"/>
                <a:gd name="connsiteX1" fmla="*/ 1186670 w 3672351"/>
                <a:gd name="connsiteY1" fmla="*/ 43665 h 2004163"/>
                <a:gd name="connsiteX2" fmla="*/ 1828804 w 3672351"/>
                <a:gd name="connsiteY2" fmla="*/ 0 h 2004163"/>
                <a:gd name="connsiteX3" fmla="*/ 2470939 w 3672351"/>
                <a:gd name="connsiteY3" fmla="*/ 43666 h 2004163"/>
                <a:gd name="connsiteX4" fmla="*/ 2559427 w 3672351"/>
                <a:gd name="connsiteY4" fmla="*/ 31374 h 2004163"/>
                <a:gd name="connsiteX5" fmla="*/ 3657603 w 3672351"/>
                <a:gd name="connsiteY5" fmla="*/ 685804 h 2004163"/>
                <a:gd name="connsiteX6" fmla="*/ 2470937 w 3672351"/>
                <a:gd name="connsiteY6" fmla="*/ 1327939 h 2004163"/>
                <a:gd name="connsiteX7" fmla="*/ 1828802 w 3672351"/>
                <a:gd name="connsiteY7" fmla="*/ 1371604 h 2004163"/>
                <a:gd name="connsiteX8" fmla="*/ 1186667 w 3672351"/>
                <a:gd name="connsiteY8" fmla="*/ 1327938 h 2004163"/>
                <a:gd name="connsiteX9" fmla="*/ 3 w 3672351"/>
                <a:gd name="connsiteY9" fmla="*/ 685801 h 2004163"/>
                <a:gd name="connsiteX10" fmla="*/ 3 w 3672351"/>
                <a:gd name="connsiteY10" fmla="*/ 685798 h 2004163"/>
                <a:gd name="connsiteX0" fmla="*/ 3 w 3657603"/>
                <a:gd name="connsiteY0" fmla="*/ 756433 h 1442239"/>
                <a:gd name="connsiteX1" fmla="*/ 1186670 w 3657603"/>
                <a:gd name="connsiteY1" fmla="*/ 114300 h 1442239"/>
                <a:gd name="connsiteX2" fmla="*/ 1828804 w 3657603"/>
                <a:gd name="connsiteY2" fmla="*/ 70635 h 1442239"/>
                <a:gd name="connsiteX3" fmla="*/ 2470939 w 3657603"/>
                <a:gd name="connsiteY3" fmla="*/ 114301 h 1442239"/>
                <a:gd name="connsiteX4" fmla="*/ 3657603 w 3657603"/>
                <a:gd name="connsiteY4" fmla="*/ 756439 h 1442239"/>
                <a:gd name="connsiteX5" fmla="*/ 2470937 w 3657603"/>
                <a:gd name="connsiteY5" fmla="*/ 1398574 h 1442239"/>
                <a:gd name="connsiteX6" fmla="*/ 1828802 w 3657603"/>
                <a:gd name="connsiteY6" fmla="*/ 1442239 h 1442239"/>
                <a:gd name="connsiteX7" fmla="*/ 1186667 w 3657603"/>
                <a:gd name="connsiteY7" fmla="*/ 1398573 h 1442239"/>
                <a:gd name="connsiteX8" fmla="*/ 3 w 3657603"/>
                <a:gd name="connsiteY8" fmla="*/ 756436 h 1442239"/>
                <a:gd name="connsiteX9" fmla="*/ 3 w 3657603"/>
                <a:gd name="connsiteY9" fmla="*/ 756433 h 1442239"/>
                <a:gd name="connsiteX0" fmla="*/ 527758 w 4185358"/>
                <a:gd name="connsiteY0" fmla="*/ 756433 h 1442239"/>
                <a:gd name="connsiteX1" fmla="*/ 1714425 w 4185358"/>
                <a:gd name="connsiteY1" fmla="*/ 114300 h 1442239"/>
                <a:gd name="connsiteX2" fmla="*/ 2356559 w 4185358"/>
                <a:gd name="connsiteY2" fmla="*/ 70635 h 1442239"/>
                <a:gd name="connsiteX3" fmla="*/ 2998694 w 4185358"/>
                <a:gd name="connsiteY3" fmla="*/ 114301 h 1442239"/>
                <a:gd name="connsiteX4" fmla="*/ 4185358 w 4185358"/>
                <a:gd name="connsiteY4" fmla="*/ 756439 h 1442239"/>
                <a:gd name="connsiteX5" fmla="*/ 2998692 w 4185358"/>
                <a:gd name="connsiteY5" fmla="*/ 1398574 h 1442239"/>
                <a:gd name="connsiteX6" fmla="*/ 2356557 w 4185358"/>
                <a:gd name="connsiteY6" fmla="*/ 1442239 h 1442239"/>
                <a:gd name="connsiteX7" fmla="*/ 1714422 w 4185358"/>
                <a:gd name="connsiteY7" fmla="*/ 1398573 h 1442239"/>
                <a:gd name="connsiteX8" fmla="*/ 527758 w 4185358"/>
                <a:gd name="connsiteY8" fmla="*/ 756436 h 1442239"/>
                <a:gd name="connsiteX9" fmla="*/ 527758 w 4185358"/>
                <a:gd name="connsiteY9" fmla="*/ 756433 h 1442239"/>
                <a:gd name="connsiteX0" fmla="*/ 527758 w 4185358"/>
                <a:gd name="connsiteY0" fmla="*/ 685798 h 1731271"/>
                <a:gd name="connsiteX1" fmla="*/ 1714425 w 4185358"/>
                <a:gd name="connsiteY1" fmla="*/ 43665 h 1731271"/>
                <a:gd name="connsiteX2" fmla="*/ 2356559 w 4185358"/>
                <a:gd name="connsiteY2" fmla="*/ 0 h 1731271"/>
                <a:gd name="connsiteX3" fmla="*/ 2998694 w 4185358"/>
                <a:gd name="connsiteY3" fmla="*/ 43666 h 1731271"/>
                <a:gd name="connsiteX4" fmla="*/ 4185358 w 4185358"/>
                <a:gd name="connsiteY4" fmla="*/ 685804 h 1731271"/>
                <a:gd name="connsiteX5" fmla="*/ 2998692 w 4185358"/>
                <a:gd name="connsiteY5" fmla="*/ 1327939 h 1731271"/>
                <a:gd name="connsiteX6" fmla="*/ 2356557 w 4185358"/>
                <a:gd name="connsiteY6" fmla="*/ 1371604 h 1731271"/>
                <a:gd name="connsiteX7" fmla="*/ 1714422 w 4185358"/>
                <a:gd name="connsiteY7" fmla="*/ 1327938 h 1731271"/>
                <a:gd name="connsiteX8" fmla="*/ 527758 w 4185358"/>
                <a:gd name="connsiteY8" fmla="*/ 685801 h 1731271"/>
                <a:gd name="connsiteX9" fmla="*/ 527758 w 4185358"/>
                <a:gd name="connsiteY9" fmla="*/ 685798 h 1731271"/>
                <a:gd name="connsiteX0" fmla="*/ 1174716 w 4832316"/>
                <a:gd name="connsiteY0" fmla="*/ 685798 h 2451847"/>
                <a:gd name="connsiteX1" fmla="*/ 2361383 w 4832316"/>
                <a:gd name="connsiteY1" fmla="*/ 43665 h 2451847"/>
                <a:gd name="connsiteX2" fmla="*/ 3003517 w 4832316"/>
                <a:gd name="connsiteY2" fmla="*/ 0 h 2451847"/>
                <a:gd name="connsiteX3" fmla="*/ 3645652 w 4832316"/>
                <a:gd name="connsiteY3" fmla="*/ 43666 h 2451847"/>
                <a:gd name="connsiteX4" fmla="*/ 4832316 w 4832316"/>
                <a:gd name="connsiteY4" fmla="*/ 685804 h 2451847"/>
                <a:gd name="connsiteX5" fmla="*/ 3645650 w 4832316"/>
                <a:gd name="connsiteY5" fmla="*/ 1327939 h 2451847"/>
                <a:gd name="connsiteX6" fmla="*/ 3003515 w 4832316"/>
                <a:gd name="connsiteY6" fmla="*/ 1371604 h 2451847"/>
                <a:gd name="connsiteX7" fmla="*/ 2361380 w 4832316"/>
                <a:gd name="connsiteY7" fmla="*/ 1327938 h 2451847"/>
                <a:gd name="connsiteX8" fmla="*/ 1174716 w 4832316"/>
                <a:gd name="connsiteY8" fmla="*/ 685801 h 2451847"/>
                <a:gd name="connsiteX9" fmla="*/ 1174716 w 4832316"/>
                <a:gd name="connsiteY9" fmla="*/ 685798 h 2451847"/>
                <a:gd name="connsiteX0" fmla="*/ 1174716 w 5193374"/>
                <a:gd name="connsiteY0" fmla="*/ 685798 h 2451847"/>
                <a:gd name="connsiteX1" fmla="*/ 2361383 w 5193374"/>
                <a:gd name="connsiteY1" fmla="*/ 43665 h 2451847"/>
                <a:gd name="connsiteX2" fmla="*/ 3003517 w 5193374"/>
                <a:gd name="connsiteY2" fmla="*/ 0 h 2451847"/>
                <a:gd name="connsiteX3" fmla="*/ 3645652 w 5193374"/>
                <a:gd name="connsiteY3" fmla="*/ 43666 h 2451847"/>
                <a:gd name="connsiteX4" fmla="*/ 4832316 w 5193374"/>
                <a:gd name="connsiteY4" fmla="*/ 685804 h 2451847"/>
                <a:gd name="connsiteX5" fmla="*/ 3645650 w 5193374"/>
                <a:gd name="connsiteY5" fmla="*/ 1327939 h 2451847"/>
                <a:gd name="connsiteX6" fmla="*/ 3003515 w 5193374"/>
                <a:gd name="connsiteY6" fmla="*/ 1371604 h 2451847"/>
                <a:gd name="connsiteX7" fmla="*/ 2361380 w 5193374"/>
                <a:gd name="connsiteY7" fmla="*/ 1327938 h 2451847"/>
                <a:gd name="connsiteX8" fmla="*/ 1174716 w 5193374"/>
                <a:gd name="connsiteY8" fmla="*/ 685801 h 2451847"/>
                <a:gd name="connsiteX9" fmla="*/ 1174716 w 5193374"/>
                <a:gd name="connsiteY9" fmla="*/ 685798 h 2451847"/>
                <a:gd name="connsiteX0" fmla="*/ 1174716 w 5193374"/>
                <a:gd name="connsiteY0" fmla="*/ 685798 h 3407194"/>
                <a:gd name="connsiteX1" fmla="*/ 2361383 w 5193374"/>
                <a:gd name="connsiteY1" fmla="*/ 43665 h 3407194"/>
                <a:gd name="connsiteX2" fmla="*/ 3003517 w 5193374"/>
                <a:gd name="connsiteY2" fmla="*/ 0 h 3407194"/>
                <a:gd name="connsiteX3" fmla="*/ 3645652 w 5193374"/>
                <a:gd name="connsiteY3" fmla="*/ 43666 h 3407194"/>
                <a:gd name="connsiteX4" fmla="*/ 4832316 w 5193374"/>
                <a:gd name="connsiteY4" fmla="*/ 685804 h 3407194"/>
                <a:gd name="connsiteX5" fmla="*/ 3645650 w 5193374"/>
                <a:gd name="connsiteY5" fmla="*/ 1327939 h 3407194"/>
                <a:gd name="connsiteX6" fmla="*/ 3003515 w 5193374"/>
                <a:gd name="connsiteY6" fmla="*/ 1371604 h 3407194"/>
                <a:gd name="connsiteX7" fmla="*/ 2361380 w 5193374"/>
                <a:gd name="connsiteY7" fmla="*/ 1327938 h 3407194"/>
                <a:gd name="connsiteX8" fmla="*/ 1174716 w 5193374"/>
                <a:gd name="connsiteY8" fmla="*/ 685801 h 3407194"/>
                <a:gd name="connsiteX9" fmla="*/ 1174716 w 5193374"/>
                <a:gd name="connsiteY9" fmla="*/ 685798 h 3407194"/>
                <a:gd name="connsiteX0" fmla="*/ 1174716 w 5193374"/>
                <a:gd name="connsiteY0" fmla="*/ 960216 h 3681612"/>
                <a:gd name="connsiteX1" fmla="*/ 2361383 w 5193374"/>
                <a:gd name="connsiteY1" fmla="*/ 318083 h 3681612"/>
                <a:gd name="connsiteX2" fmla="*/ 3003517 w 5193374"/>
                <a:gd name="connsiteY2" fmla="*/ 274418 h 3681612"/>
                <a:gd name="connsiteX3" fmla="*/ 3645652 w 5193374"/>
                <a:gd name="connsiteY3" fmla="*/ 318084 h 3681612"/>
                <a:gd name="connsiteX4" fmla="*/ 4832316 w 5193374"/>
                <a:gd name="connsiteY4" fmla="*/ 960222 h 3681612"/>
                <a:gd name="connsiteX5" fmla="*/ 3645650 w 5193374"/>
                <a:gd name="connsiteY5" fmla="*/ 1602357 h 3681612"/>
                <a:gd name="connsiteX6" fmla="*/ 3003515 w 5193374"/>
                <a:gd name="connsiteY6" fmla="*/ 1646022 h 3681612"/>
                <a:gd name="connsiteX7" fmla="*/ 2361380 w 5193374"/>
                <a:gd name="connsiteY7" fmla="*/ 1602356 h 3681612"/>
                <a:gd name="connsiteX8" fmla="*/ 1174716 w 5193374"/>
                <a:gd name="connsiteY8" fmla="*/ 960219 h 3681612"/>
                <a:gd name="connsiteX9" fmla="*/ 1174716 w 5193374"/>
                <a:gd name="connsiteY9" fmla="*/ 960216 h 3681612"/>
                <a:gd name="connsiteX0" fmla="*/ 1174716 w 5193374"/>
                <a:gd name="connsiteY0" fmla="*/ 960216 h 3681612"/>
                <a:gd name="connsiteX1" fmla="*/ 2361383 w 5193374"/>
                <a:gd name="connsiteY1" fmla="*/ 318083 h 3681612"/>
                <a:gd name="connsiteX2" fmla="*/ 3003517 w 5193374"/>
                <a:gd name="connsiteY2" fmla="*/ 274418 h 3681612"/>
                <a:gd name="connsiteX3" fmla="*/ 3645652 w 5193374"/>
                <a:gd name="connsiteY3" fmla="*/ 318084 h 3681612"/>
                <a:gd name="connsiteX4" fmla="*/ 4832316 w 5193374"/>
                <a:gd name="connsiteY4" fmla="*/ 960222 h 3681612"/>
                <a:gd name="connsiteX5" fmla="*/ 3645650 w 5193374"/>
                <a:gd name="connsiteY5" fmla="*/ 1602357 h 3681612"/>
                <a:gd name="connsiteX6" fmla="*/ 3003515 w 5193374"/>
                <a:gd name="connsiteY6" fmla="*/ 1646022 h 3681612"/>
                <a:gd name="connsiteX7" fmla="*/ 2361380 w 5193374"/>
                <a:gd name="connsiteY7" fmla="*/ 1602356 h 3681612"/>
                <a:gd name="connsiteX8" fmla="*/ 1174716 w 5193374"/>
                <a:gd name="connsiteY8" fmla="*/ 960219 h 3681612"/>
                <a:gd name="connsiteX9" fmla="*/ 1174716 w 5193374"/>
                <a:gd name="connsiteY9" fmla="*/ 960216 h 3681612"/>
                <a:gd name="connsiteX0" fmla="*/ 1174716 w 5193374"/>
                <a:gd name="connsiteY0" fmla="*/ 2033989 h 4755385"/>
                <a:gd name="connsiteX1" fmla="*/ 2361383 w 5193374"/>
                <a:gd name="connsiteY1" fmla="*/ 1391856 h 4755385"/>
                <a:gd name="connsiteX2" fmla="*/ 3003517 w 5193374"/>
                <a:gd name="connsiteY2" fmla="*/ 1348191 h 4755385"/>
                <a:gd name="connsiteX3" fmla="*/ 3645652 w 5193374"/>
                <a:gd name="connsiteY3" fmla="*/ 1391857 h 4755385"/>
                <a:gd name="connsiteX4" fmla="*/ 4832316 w 5193374"/>
                <a:gd name="connsiteY4" fmla="*/ 2033995 h 4755385"/>
                <a:gd name="connsiteX5" fmla="*/ 3645650 w 5193374"/>
                <a:gd name="connsiteY5" fmla="*/ 2676130 h 4755385"/>
                <a:gd name="connsiteX6" fmla="*/ 3003515 w 5193374"/>
                <a:gd name="connsiteY6" fmla="*/ 2719795 h 4755385"/>
                <a:gd name="connsiteX7" fmla="*/ 2361380 w 5193374"/>
                <a:gd name="connsiteY7" fmla="*/ 2676129 h 4755385"/>
                <a:gd name="connsiteX8" fmla="*/ 1174716 w 5193374"/>
                <a:gd name="connsiteY8" fmla="*/ 2033992 h 4755385"/>
                <a:gd name="connsiteX9" fmla="*/ 1174716 w 5193374"/>
                <a:gd name="connsiteY9" fmla="*/ 2033989 h 4755385"/>
                <a:gd name="connsiteX0" fmla="*/ 1174716 w 4832316"/>
                <a:gd name="connsiteY0" fmla="*/ 2033989 h 4755385"/>
                <a:gd name="connsiteX1" fmla="*/ 2361383 w 4832316"/>
                <a:gd name="connsiteY1" fmla="*/ 1391856 h 4755385"/>
                <a:gd name="connsiteX2" fmla="*/ 3003517 w 4832316"/>
                <a:gd name="connsiteY2" fmla="*/ 1348191 h 4755385"/>
                <a:gd name="connsiteX3" fmla="*/ 3645652 w 4832316"/>
                <a:gd name="connsiteY3" fmla="*/ 1391857 h 4755385"/>
                <a:gd name="connsiteX4" fmla="*/ 4832316 w 4832316"/>
                <a:gd name="connsiteY4" fmla="*/ 2033995 h 4755385"/>
                <a:gd name="connsiteX5" fmla="*/ 3645650 w 4832316"/>
                <a:gd name="connsiteY5" fmla="*/ 2676130 h 4755385"/>
                <a:gd name="connsiteX6" fmla="*/ 3003515 w 4832316"/>
                <a:gd name="connsiteY6" fmla="*/ 2719795 h 4755385"/>
                <a:gd name="connsiteX7" fmla="*/ 2361380 w 4832316"/>
                <a:gd name="connsiteY7" fmla="*/ 2676129 h 4755385"/>
                <a:gd name="connsiteX8" fmla="*/ 1174716 w 4832316"/>
                <a:gd name="connsiteY8" fmla="*/ 2033992 h 4755385"/>
                <a:gd name="connsiteX9" fmla="*/ 1174716 w 4832316"/>
                <a:gd name="connsiteY9" fmla="*/ 2033989 h 4755385"/>
                <a:gd name="connsiteX0" fmla="*/ 527758 w 4185358"/>
                <a:gd name="connsiteY0" fmla="*/ 2033989 h 4755385"/>
                <a:gd name="connsiteX1" fmla="*/ 1714425 w 4185358"/>
                <a:gd name="connsiteY1" fmla="*/ 1391856 h 4755385"/>
                <a:gd name="connsiteX2" fmla="*/ 2998694 w 4185358"/>
                <a:gd name="connsiteY2" fmla="*/ 1391857 h 4755385"/>
                <a:gd name="connsiteX3" fmla="*/ 4185358 w 4185358"/>
                <a:gd name="connsiteY3" fmla="*/ 2033995 h 4755385"/>
                <a:gd name="connsiteX4" fmla="*/ 2998692 w 4185358"/>
                <a:gd name="connsiteY4" fmla="*/ 2676130 h 4755385"/>
                <a:gd name="connsiteX5" fmla="*/ 2356557 w 4185358"/>
                <a:gd name="connsiteY5" fmla="*/ 2719795 h 4755385"/>
                <a:gd name="connsiteX6" fmla="*/ 1714422 w 4185358"/>
                <a:gd name="connsiteY6" fmla="*/ 2676129 h 4755385"/>
                <a:gd name="connsiteX7" fmla="*/ 527758 w 4185358"/>
                <a:gd name="connsiteY7" fmla="*/ 2033992 h 4755385"/>
                <a:gd name="connsiteX8" fmla="*/ 527758 w 4185358"/>
                <a:gd name="connsiteY8" fmla="*/ 2033989 h 4755385"/>
                <a:gd name="connsiteX0" fmla="*/ 527758 w 4185358"/>
                <a:gd name="connsiteY0" fmla="*/ 2033989 h 4406268"/>
                <a:gd name="connsiteX1" fmla="*/ 1714425 w 4185358"/>
                <a:gd name="connsiteY1" fmla="*/ 1391856 h 4406268"/>
                <a:gd name="connsiteX2" fmla="*/ 2998694 w 4185358"/>
                <a:gd name="connsiteY2" fmla="*/ 1391857 h 4406268"/>
                <a:gd name="connsiteX3" fmla="*/ 4185358 w 4185358"/>
                <a:gd name="connsiteY3" fmla="*/ 2033995 h 4406268"/>
                <a:gd name="connsiteX4" fmla="*/ 2998692 w 4185358"/>
                <a:gd name="connsiteY4" fmla="*/ 2676130 h 4406268"/>
                <a:gd name="connsiteX5" fmla="*/ 2356557 w 4185358"/>
                <a:gd name="connsiteY5" fmla="*/ 2719795 h 4406268"/>
                <a:gd name="connsiteX6" fmla="*/ 1714422 w 4185358"/>
                <a:gd name="connsiteY6" fmla="*/ 2676129 h 4406268"/>
                <a:gd name="connsiteX7" fmla="*/ 527758 w 4185358"/>
                <a:gd name="connsiteY7" fmla="*/ 2033992 h 4406268"/>
                <a:gd name="connsiteX8" fmla="*/ 527758 w 4185358"/>
                <a:gd name="connsiteY8" fmla="*/ 2033989 h 4406268"/>
                <a:gd name="connsiteX0" fmla="*/ 527758 w 4185358"/>
                <a:gd name="connsiteY0" fmla="*/ 2033989 h 4406268"/>
                <a:gd name="connsiteX1" fmla="*/ 1714425 w 4185358"/>
                <a:gd name="connsiteY1" fmla="*/ 1391856 h 4406268"/>
                <a:gd name="connsiteX2" fmla="*/ 2998694 w 4185358"/>
                <a:gd name="connsiteY2" fmla="*/ 1391857 h 4406268"/>
                <a:gd name="connsiteX3" fmla="*/ 4185358 w 4185358"/>
                <a:gd name="connsiteY3" fmla="*/ 2033995 h 4406268"/>
                <a:gd name="connsiteX4" fmla="*/ 2998692 w 4185358"/>
                <a:gd name="connsiteY4" fmla="*/ 2676130 h 4406268"/>
                <a:gd name="connsiteX5" fmla="*/ 2356557 w 4185358"/>
                <a:gd name="connsiteY5" fmla="*/ 2719795 h 4406268"/>
                <a:gd name="connsiteX6" fmla="*/ 1714422 w 4185358"/>
                <a:gd name="connsiteY6" fmla="*/ 2676129 h 4406268"/>
                <a:gd name="connsiteX7" fmla="*/ 527758 w 4185358"/>
                <a:gd name="connsiteY7" fmla="*/ 2033992 h 4406268"/>
                <a:gd name="connsiteX8" fmla="*/ 527758 w 4185358"/>
                <a:gd name="connsiteY8" fmla="*/ 2033989 h 4406268"/>
                <a:gd name="connsiteX0" fmla="*/ 527758 w 4678417"/>
                <a:gd name="connsiteY0" fmla="*/ 2033989 h 5080997"/>
                <a:gd name="connsiteX1" fmla="*/ 1714425 w 4678417"/>
                <a:gd name="connsiteY1" fmla="*/ 1391856 h 5080997"/>
                <a:gd name="connsiteX2" fmla="*/ 2998694 w 4678417"/>
                <a:gd name="connsiteY2" fmla="*/ 1391857 h 5080997"/>
                <a:gd name="connsiteX3" fmla="*/ 4185358 w 4678417"/>
                <a:gd name="connsiteY3" fmla="*/ 2033995 h 5080997"/>
                <a:gd name="connsiteX4" fmla="*/ 2998692 w 4678417"/>
                <a:gd name="connsiteY4" fmla="*/ 2676130 h 5080997"/>
                <a:gd name="connsiteX5" fmla="*/ 2356557 w 4678417"/>
                <a:gd name="connsiteY5" fmla="*/ 2719795 h 5080997"/>
                <a:gd name="connsiteX6" fmla="*/ 1714422 w 4678417"/>
                <a:gd name="connsiteY6" fmla="*/ 2676129 h 5080997"/>
                <a:gd name="connsiteX7" fmla="*/ 527758 w 4678417"/>
                <a:gd name="connsiteY7" fmla="*/ 2033992 h 5080997"/>
                <a:gd name="connsiteX8" fmla="*/ 527758 w 4678417"/>
                <a:gd name="connsiteY8" fmla="*/ 2033989 h 5080997"/>
                <a:gd name="connsiteX0" fmla="*/ 527758 w 4678417"/>
                <a:gd name="connsiteY0" fmla="*/ 2033989 h 5080997"/>
                <a:gd name="connsiteX1" fmla="*/ 1714425 w 4678417"/>
                <a:gd name="connsiteY1" fmla="*/ 1391856 h 5080997"/>
                <a:gd name="connsiteX2" fmla="*/ 2998694 w 4678417"/>
                <a:gd name="connsiteY2" fmla="*/ 1391857 h 5080997"/>
                <a:gd name="connsiteX3" fmla="*/ 4185358 w 4678417"/>
                <a:gd name="connsiteY3" fmla="*/ 2033995 h 5080997"/>
                <a:gd name="connsiteX4" fmla="*/ 2998692 w 4678417"/>
                <a:gd name="connsiteY4" fmla="*/ 2676130 h 5080997"/>
                <a:gd name="connsiteX5" fmla="*/ 2356557 w 4678417"/>
                <a:gd name="connsiteY5" fmla="*/ 2719795 h 5080997"/>
                <a:gd name="connsiteX6" fmla="*/ 1714422 w 4678417"/>
                <a:gd name="connsiteY6" fmla="*/ 2676129 h 5080997"/>
                <a:gd name="connsiteX7" fmla="*/ 527758 w 4678417"/>
                <a:gd name="connsiteY7" fmla="*/ 2033992 h 5080997"/>
                <a:gd name="connsiteX8" fmla="*/ 527758 w 4678417"/>
                <a:gd name="connsiteY8" fmla="*/ 2033989 h 5080997"/>
                <a:gd name="connsiteX0" fmla="*/ 527758 w 4678417"/>
                <a:gd name="connsiteY0" fmla="*/ 2033989 h 5080997"/>
                <a:gd name="connsiteX1" fmla="*/ 1714425 w 4678417"/>
                <a:gd name="connsiteY1" fmla="*/ 1391856 h 5080997"/>
                <a:gd name="connsiteX2" fmla="*/ 2998694 w 4678417"/>
                <a:gd name="connsiteY2" fmla="*/ 1391857 h 5080997"/>
                <a:gd name="connsiteX3" fmla="*/ 4185358 w 4678417"/>
                <a:gd name="connsiteY3" fmla="*/ 2033995 h 5080997"/>
                <a:gd name="connsiteX4" fmla="*/ 2998692 w 4678417"/>
                <a:gd name="connsiteY4" fmla="*/ 2676130 h 5080997"/>
                <a:gd name="connsiteX5" fmla="*/ 2356557 w 4678417"/>
                <a:gd name="connsiteY5" fmla="*/ 2719795 h 5080997"/>
                <a:gd name="connsiteX6" fmla="*/ 1714422 w 4678417"/>
                <a:gd name="connsiteY6" fmla="*/ 2676129 h 5080997"/>
                <a:gd name="connsiteX7" fmla="*/ 527758 w 4678417"/>
                <a:gd name="connsiteY7" fmla="*/ 2033992 h 5080997"/>
                <a:gd name="connsiteX8" fmla="*/ 527758 w 4678417"/>
                <a:gd name="connsiteY8" fmla="*/ 2033989 h 5080997"/>
                <a:gd name="connsiteX0" fmla="*/ 3 w 4150662"/>
                <a:gd name="connsiteY0" fmla="*/ 2033989 h 5080997"/>
                <a:gd name="connsiteX1" fmla="*/ 1186670 w 4150662"/>
                <a:gd name="connsiteY1" fmla="*/ 1391856 h 5080997"/>
                <a:gd name="connsiteX2" fmla="*/ 2470939 w 4150662"/>
                <a:gd name="connsiteY2" fmla="*/ 1391857 h 5080997"/>
                <a:gd name="connsiteX3" fmla="*/ 3657603 w 4150662"/>
                <a:gd name="connsiteY3" fmla="*/ 2033995 h 5080997"/>
                <a:gd name="connsiteX4" fmla="*/ 2470937 w 4150662"/>
                <a:gd name="connsiteY4" fmla="*/ 2676130 h 5080997"/>
                <a:gd name="connsiteX5" fmla="*/ 1828802 w 4150662"/>
                <a:gd name="connsiteY5" fmla="*/ 2719795 h 5080997"/>
                <a:gd name="connsiteX6" fmla="*/ 1186667 w 4150662"/>
                <a:gd name="connsiteY6" fmla="*/ 2676129 h 5080997"/>
                <a:gd name="connsiteX7" fmla="*/ 3 w 4150662"/>
                <a:gd name="connsiteY7" fmla="*/ 2033992 h 5080997"/>
                <a:gd name="connsiteX8" fmla="*/ 3 w 4150662"/>
                <a:gd name="connsiteY8" fmla="*/ 2033989 h 5080997"/>
                <a:gd name="connsiteX0" fmla="*/ 3 w 3184725"/>
                <a:gd name="connsiteY0" fmla="*/ 2033989 h 3886288"/>
                <a:gd name="connsiteX1" fmla="*/ 1186670 w 3184725"/>
                <a:gd name="connsiteY1" fmla="*/ 1391856 h 3886288"/>
                <a:gd name="connsiteX2" fmla="*/ 2470939 w 3184725"/>
                <a:gd name="connsiteY2" fmla="*/ 1391857 h 3886288"/>
                <a:gd name="connsiteX3" fmla="*/ 1752603 w 3184725"/>
                <a:gd name="connsiteY3" fmla="*/ 52795 h 3886288"/>
                <a:gd name="connsiteX4" fmla="*/ 2470937 w 3184725"/>
                <a:gd name="connsiteY4" fmla="*/ 2676130 h 3886288"/>
                <a:gd name="connsiteX5" fmla="*/ 1828802 w 3184725"/>
                <a:gd name="connsiteY5" fmla="*/ 2719795 h 3886288"/>
                <a:gd name="connsiteX6" fmla="*/ 1186667 w 3184725"/>
                <a:gd name="connsiteY6" fmla="*/ 2676129 h 3886288"/>
                <a:gd name="connsiteX7" fmla="*/ 3 w 3184725"/>
                <a:gd name="connsiteY7" fmla="*/ 2033992 h 3886288"/>
                <a:gd name="connsiteX8" fmla="*/ 3 w 3184725"/>
                <a:gd name="connsiteY8" fmla="*/ 2033989 h 3886288"/>
                <a:gd name="connsiteX0" fmla="*/ 3 w 3184725"/>
                <a:gd name="connsiteY0" fmla="*/ 2033989 h 6528797"/>
                <a:gd name="connsiteX1" fmla="*/ 1186670 w 3184725"/>
                <a:gd name="connsiteY1" fmla="*/ 1391856 h 6528797"/>
                <a:gd name="connsiteX2" fmla="*/ 2470939 w 3184725"/>
                <a:gd name="connsiteY2" fmla="*/ 1391857 h 6528797"/>
                <a:gd name="connsiteX3" fmla="*/ 228603 w 3184725"/>
                <a:gd name="connsiteY3" fmla="*/ 3481795 h 6528797"/>
                <a:gd name="connsiteX4" fmla="*/ 2470937 w 3184725"/>
                <a:gd name="connsiteY4" fmla="*/ 2676130 h 6528797"/>
                <a:gd name="connsiteX5" fmla="*/ 1828802 w 3184725"/>
                <a:gd name="connsiteY5" fmla="*/ 2719795 h 6528797"/>
                <a:gd name="connsiteX6" fmla="*/ 1186667 w 3184725"/>
                <a:gd name="connsiteY6" fmla="*/ 2676129 h 6528797"/>
                <a:gd name="connsiteX7" fmla="*/ 3 w 3184725"/>
                <a:gd name="connsiteY7" fmla="*/ 2033992 h 6528797"/>
                <a:gd name="connsiteX8" fmla="*/ 3 w 3184725"/>
                <a:gd name="connsiteY8" fmla="*/ 2033989 h 6528797"/>
                <a:gd name="connsiteX0" fmla="*/ 3 w 3385339"/>
                <a:gd name="connsiteY0" fmla="*/ 2033989 h 6528797"/>
                <a:gd name="connsiteX1" fmla="*/ 1186670 w 3385339"/>
                <a:gd name="connsiteY1" fmla="*/ 1391856 h 6528797"/>
                <a:gd name="connsiteX2" fmla="*/ 3385339 w 3385339"/>
                <a:gd name="connsiteY2" fmla="*/ 706057 h 6528797"/>
                <a:gd name="connsiteX3" fmla="*/ 228603 w 3385339"/>
                <a:gd name="connsiteY3" fmla="*/ 3481795 h 6528797"/>
                <a:gd name="connsiteX4" fmla="*/ 2470937 w 3385339"/>
                <a:gd name="connsiteY4" fmla="*/ 2676130 h 6528797"/>
                <a:gd name="connsiteX5" fmla="*/ 1828802 w 3385339"/>
                <a:gd name="connsiteY5" fmla="*/ 2719795 h 6528797"/>
                <a:gd name="connsiteX6" fmla="*/ 1186667 w 3385339"/>
                <a:gd name="connsiteY6" fmla="*/ 2676129 h 6528797"/>
                <a:gd name="connsiteX7" fmla="*/ 3 w 3385339"/>
                <a:gd name="connsiteY7" fmla="*/ 2033992 h 6528797"/>
                <a:gd name="connsiteX8" fmla="*/ 3 w 3385339"/>
                <a:gd name="connsiteY8" fmla="*/ 2033989 h 6528797"/>
                <a:gd name="connsiteX0" fmla="*/ 3 w 3184725"/>
                <a:gd name="connsiteY0" fmla="*/ 2033989 h 6528797"/>
                <a:gd name="connsiteX1" fmla="*/ 1186670 w 3184725"/>
                <a:gd name="connsiteY1" fmla="*/ 1391856 h 6528797"/>
                <a:gd name="connsiteX2" fmla="*/ 2928139 w 3184725"/>
                <a:gd name="connsiteY2" fmla="*/ 706057 h 6528797"/>
                <a:gd name="connsiteX3" fmla="*/ 228603 w 3184725"/>
                <a:gd name="connsiteY3" fmla="*/ 3481795 h 6528797"/>
                <a:gd name="connsiteX4" fmla="*/ 2470937 w 3184725"/>
                <a:gd name="connsiteY4" fmla="*/ 2676130 h 6528797"/>
                <a:gd name="connsiteX5" fmla="*/ 1828802 w 3184725"/>
                <a:gd name="connsiteY5" fmla="*/ 2719795 h 6528797"/>
                <a:gd name="connsiteX6" fmla="*/ 1186667 w 3184725"/>
                <a:gd name="connsiteY6" fmla="*/ 2676129 h 6528797"/>
                <a:gd name="connsiteX7" fmla="*/ 3 w 3184725"/>
                <a:gd name="connsiteY7" fmla="*/ 2033992 h 6528797"/>
                <a:gd name="connsiteX8" fmla="*/ 3 w 3184725"/>
                <a:gd name="connsiteY8" fmla="*/ 2033989 h 6528797"/>
                <a:gd name="connsiteX0" fmla="*/ 3 w 3184725"/>
                <a:gd name="connsiteY0" fmla="*/ 2033989 h 6528797"/>
                <a:gd name="connsiteX1" fmla="*/ 1186670 w 3184725"/>
                <a:gd name="connsiteY1" fmla="*/ 1391856 h 6528797"/>
                <a:gd name="connsiteX2" fmla="*/ 2928139 w 3184725"/>
                <a:gd name="connsiteY2" fmla="*/ 706057 h 6528797"/>
                <a:gd name="connsiteX3" fmla="*/ 228603 w 3184725"/>
                <a:gd name="connsiteY3" fmla="*/ 3481795 h 6528797"/>
                <a:gd name="connsiteX4" fmla="*/ 2470937 w 3184725"/>
                <a:gd name="connsiteY4" fmla="*/ 2676130 h 6528797"/>
                <a:gd name="connsiteX5" fmla="*/ 1828802 w 3184725"/>
                <a:gd name="connsiteY5" fmla="*/ 2719795 h 6528797"/>
                <a:gd name="connsiteX6" fmla="*/ 1186667 w 3184725"/>
                <a:gd name="connsiteY6" fmla="*/ 2676129 h 6528797"/>
                <a:gd name="connsiteX7" fmla="*/ 3 w 3184725"/>
                <a:gd name="connsiteY7" fmla="*/ 2033992 h 6528797"/>
                <a:gd name="connsiteX8" fmla="*/ 3 w 3184725"/>
                <a:gd name="connsiteY8" fmla="*/ 2033989 h 6528797"/>
                <a:gd name="connsiteX0" fmla="*/ 3 w 3184725"/>
                <a:gd name="connsiteY0" fmla="*/ 2033989 h 6528797"/>
                <a:gd name="connsiteX1" fmla="*/ 1186670 w 3184725"/>
                <a:gd name="connsiteY1" fmla="*/ 1391856 h 6528797"/>
                <a:gd name="connsiteX2" fmla="*/ 2928139 w 3184725"/>
                <a:gd name="connsiteY2" fmla="*/ 706057 h 6528797"/>
                <a:gd name="connsiteX3" fmla="*/ 228603 w 3184725"/>
                <a:gd name="connsiteY3" fmla="*/ 3481795 h 6528797"/>
                <a:gd name="connsiteX4" fmla="*/ 2470937 w 3184725"/>
                <a:gd name="connsiteY4" fmla="*/ 2676130 h 6528797"/>
                <a:gd name="connsiteX5" fmla="*/ 1828802 w 3184725"/>
                <a:gd name="connsiteY5" fmla="*/ 2719795 h 6528797"/>
                <a:gd name="connsiteX6" fmla="*/ 1186667 w 3184725"/>
                <a:gd name="connsiteY6" fmla="*/ 2676129 h 6528797"/>
                <a:gd name="connsiteX7" fmla="*/ 3 w 3184725"/>
                <a:gd name="connsiteY7" fmla="*/ 2033992 h 6528797"/>
                <a:gd name="connsiteX8" fmla="*/ 3 w 3184725"/>
                <a:gd name="connsiteY8" fmla="*/ 2033989 h 6528797"/>
                <a:gd name="connsiteX0" fmla="*/ 0 w 3184722"/>
                <a:gd name="connsiteY0" fmla="*/ 2033989 h 6528797"/>
                <a:gd name="connsiteX1" fmla="*/ 1186667 w 3184722"/>
                <a:gd name="connsiteY1" fmla="*/ 1391856 h 6528797"/>
                <a:gd name="connsiteX2" fmla="*/ 2928136 w 3184722"/>
                <a:gd name="connsiteY2" fmla="*/ 706057 h 6528797"/>
                <a:gd name="connsiteX3" fmla="*/ 228600 w 3184722"/>
                <a:gd name="connsiteY3" fmla="*/ 3481795 h 6528797"/>
                <a:gd name="connsiteX4" fmla="*/ 2470934 w 3184722"/>
                <a:gd name="connsiteY4" fmla="*/ 2676130 h 6528797"/>
                <a:gd name="connsiteX5" fmla="*/ 1828799 w 3184722"/>
                <a:gd name="connsiteY5" fmla="*/ 2719795 h 6528797"/>
                <a:gd name="connsiteX6" fmla="*/ 0 w 3184722"/>
                <a:gd name="connsiteY6" fmla="*/ 2033992 h 6528797"/>
                <a:gd name="connsiteX7" fmla="*/ 0 w 3184722"/>
                <a:gd name="connsiteY7" fmla="*/ 2033989 h 6528797"/>
                <a:gd name="connsiteX0" fmla="*/ 0 w 3184722"/>
                <a:gd name="connsiteY0" fmla="*/ 2033989 h 6528797"/>
                <a:gd name="connsiteX1" fmla="*/ 1186667 w 3184722"/>
                <a:gd name="connsiteY1" fmla="*/ 1391856 h 6528797"/>
                <a:gd name="connsiteX2" fmla="*/ 2928136 w 3184722"/>
                <a:gd name="connsiteY2" fmla="*/ 706057 h 6528797"/>
                <a:gd name="connsiteX3" fmla="*/ 228600 w 3184722"/>
                <a:gd name="connsiteY3" fmla="*/ 3481795 h 6528797"/>
                <a:gd name="connsiteX4" fmla="*/ 2470934 w 3184722"/>
                <a:gd name="connsiteY4" fmla="*/ 2676130 h 6528797"/>
                <a:gd name="connsiteX5" fmla="*/ 1828799 w 3184722"/>
                <a:gd name="connsiteY5" fmla="*/ 2719795 h 6528797"/>
                <a:gd name="connsiteX6" fmla="*/ 0 w 3184722"/>
                <a:gd name="connsiteY6" fmla="*/ 2033992 h 6528797"/>
                <a:gd name="connsiteX7" fmla="*/ 0 w 3184722"/>
                <a:gd name="connsiteY7" fmla="*/ 2033989 h 6528797"/>
                <a:gd name="connsiteX0" fmla="*/ 0 w 3184722"/>
                <a:gd name="connsiteY0" fmla="*/ 2033989 h 6528797"/>
                <a:gd name="connsiteX1" fmla="*/ 1186667 w 3184722"/>
                <a:gd name="connsiteY1" fmla="*/ 1391856 h 6528797"/>
                <a:gd name="connsiteX2" fmla="*/ 2928136 w 3184722"/>
                <a:gd name="connsiteY2" fmla="*/ 706057 h 6528797"/>
                <a:gd name="connsiteX3" fmla="*/ 228600 w 3184722"/>
                <a:gd name="connsiteY3" fmla="*/ 3481795 h 6528797"/>
                <a:gd name="connsiteX4" fmla="*/ 2470934 w 3184722"/>
                <a:gd name="connsiteY4" fmla="*/ 2676130 h 6528797"/>
                <a:gd name="connsiteX5" fmla="*/ 0 w 3184722"/>
                <a:gd name="connsiteY5" fmla="*/ 2033992 h 6528797"/>
                <a:gd name="connsiteX6" fmla="*/ 0 w 3184722"/>
                <a:gd name="connsiteY6" fmla="*/ 2033989 h 6528797"/>
                <a:gd name="connsiteX0" fmla="*/ 0 w 3184722"/>
                <a:gd name="connsiteY0" fmla="*/ 2033989 h 6528797"/>
                <a:gd name="connsiteX1" fmla="*/ 1186667 w 3184722"/>
                <a:gd name="connsiteY1" fmla="*/ 1391856 h 6528797"/>
                <a:gd name="connsiteX2" fmla="*/ 2928136 w 3184722"/>
                <a:gd name="connsiteY2" fmla="*/ 706057 h 6528797"/>
                <a:gd name="connsiteX3" fmla="*/ 228600 w 3184722"/>
                <a:gd name="connsiteY3" fmla="*/ 3481795 h 6528797"/>
                <a:gd name="connsiteX4" fmla="*/ 2470934 w 3184722"/>
                <a:gd name="connsiteY4" fmla="*/ 2676130 h 6528797"/>
                <a:gd name="connsiteX5" fmla="*/ 0 w 3184722"/>
                <a:gd name="connsiteY5" fmla="*/ 2033992 h 6528797"/>
                <a:gd name="connsiteX6" fmla="*/ 0 w 3184722"/>
                <a:gd name="connsiteY6" fmla="*/ 2033989 h 6528797"/>
                <a:gd name="connsiteX0" fmla="*/ 0 w 2928136"/>
                <a:gd name="connsiteY0" fmla="*/ 2033989 h 6528797"/>
                <a:gd name="connsiteX1" fmla="*/ 1186667 w 2928136"/>
                <a:gd name="connsiteY1" fmla="*/ 1391856 h 6528797"/>
                <a:gd name="connsiteX2" fmla="*/ 2928136 w 2928136"/>
                <a:gd name="connsiteY2" fmla="*/ 706057 h 6528797"/>
                <a:gd name="connsiteX3" fmla="*/ 228600 w 2928136"/>
                <a:gd name="connsiteY3" fmla="*/ 3481795 h 6528797"/>
                <a:gd name="connsiteX4" fmla="*/ 2470934 w 2928136"/>
                <a:gd name="connsiteY4" fmla="*/ 2676130 h 6528797"/>
                <a:gd name="connsiteX5" fmla="*/ 0 w 2928136"/>
                <a:gd name="connsiteY5" fmla="*/ 2033992 h 6528797"/>
                <a:gd name="connsiteX6" fmla="*/ 0 w 2928136"/>
                <a:gd name="connsiteY6" fmla="*/ 2033989 h 6528797"/>
                <a:gd name="connsiteX0" fmla="*/ 0 w 2928136"/>
                <a:gd name="connsiteY0" fmla="*/ 2033989 h 6528797"/>
                <a:gd name="connsiteX1" fmla="*/ 958067 w 2928136"/>
                <a:gd name="connsiteY1" fmla="*/ 2534856 h 6528797"/>
                <a:gd name="connsiteX2" fmla="*/ 2928136 w 2928136"/>
                <a:gd name="connsiteY2" fmla="*/ 706057 h 6528797"/>
                <a:gd name="connsiteX3" fmla="*/ 228600 w 2928136"/>
                <a:gd name="connsiteY3" fmla="*/ 3481795 h 6528797"/>
                <a:gd name="connsiteX4" fmla="*/ 2470934 w 2928136"/>
                <a:gd name="connsiteY4" fmla="*/ 2676130 h 6528797"/>
                <a:gd name="connsiteX5" fmla="*/ 0 w 2928136"/>
                <a:gd name="connsiteY5" fmla="*/ 2033992 h 6528797"/>
                <a:gd name="connsiteX6" fmla="*/ 0 w 2928136"/>
                <a:gd name="connsiteY6" fmla="*/ 2033989 h 6528797"/>
                <a:gd name="connsiteX0" fmla="*/ 0 w 2928136"/>
                <a:gd name="connsiteY0" fmla="*/ 1434955 h 5929763"/>
                <a:gd name="connsiteX1" fmla="*/ 958067 w 2928136"/>
                <a:gd name="connsiteY1" fmla="*/ 1935822 h 5929763"/>
                <a:gd name="connsiteX2" fmla="*/ 2928136 w 2928136"/>
                <a:gd name="connsiteY2" fmla="*/ 107023 h 5929763"/>
                <a:gd name="connsiteX3" fmla="*/ 228600 w 2928136"/>
                <a:gd name="connsiteY3" fmla="*/ 2882761 h 5929763"/>
                <a:gd name="connsiteX4" fmla="*/ 2470934 w 2928136"/>
                <a:gd name="connsiteY4" fmla="*/ 2077096 h 5929763"/>
                <a:gd name="connsiteX5" fmla="*/ 0 w 2928136"/>
                <a:gd name="connsiteY5" fmla="*/ 1434958 h 5929763"/>
                <a:gd name="connsiteX6" fmla="*/ 0 w 2928136"/>
                <a:gd name="connsiteY6" fmla="*/ 1434955 h 5929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1275236 w 4203372"/>
                <a:gd name="connsiteY0" fmla="*/ 1810262 h 6305070"/>
                <a:gd name="connsiteX1" fmla="*/ 2233303 w 4203372"/>
                <a:gd name="connsiteY1" fmla="*/ 2311129 h 6305070"/>
                <a:gd name="connsiteX2" fmla="*/ 4203372 w 4203372"/>
                <a:gd name="connsiteY2" fmla="*/ 863330 h 6305070"/>
                <a:gd name="connsiteX3" fmla="*/ 1503836 w 4203372"/>
                <a:gd name="connsiteY3" fmla="*/ 3258068 h 6305070"/>
                <a:gd name="connsiteX4" fmla="*/ 3746170 w 4203372"/>
                <a:gd name="connsiteY4" fmla="*/ 2452403 h 6305070"/>
                <a:gd name="connsiteX5" fmla="*/ 1275236 w 4203372"/>
                <a:gd name="connsiteY5" fmla="*/ 1810265 h 6305070"/>
                <a:gd name="connsiteX6" fmla="*/ 1275236 w 4203372"/>
                <a:gd name="connsiteY6" fmla="*/ 1810262 h 6305070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844930 w 3773066"/>
                <a:gd name="connsiteY0" fmla="*/ 2505027 h 6999835"/>
                <a:gd name="connsiteX1" fmla="*/ 1802997 w 3773066"/>
                <a:gd name="connsiteY1" fmla="*/ 3005894 h 6999835"/>
                <a:gd name="connsiteX2" fmla="*/ 3773066 w 3773066"/>
                <a:gd name="connsiteY2" fmla="*/ 1558095 h 6999835"/>
                <a:gd name="connsiteX3" fmla="*/ 1073530 w 3773066"/>
                <a:gd name="connsiteY3" fmla="*/ 3952833 h 6999835"/>
                <a:gd name="connsiteX4" fmla="*/ 3315864 w 3773066"/>
                <a:gd name="connsiteY4" fmla="*/ 3147168 h 6999835"/>
                <a:gd name="connsiteX5" fmla="*/ 844930 w 3773066"/>
                <a:gd name="connsiteY5" fmla="*/ 2505030 h 6999835"/>
                <a:gd name="connsiteX6" fmla="*/ 844930 w 3773066"/>
                <a:gd name="connsiteY6" fmla="*/ 2505027 h 6999835"/>
                <a:gd name="connsiteX0" fmla="*/ 1324542 w 4252678"/>
                <a:gd name="connsiteY0" fmla="*/ 2392968 h 6887776"/>
                <a:gd name="connsiteX1" fmla="*/ 2282609 w 4252678"/>
                <a:gd name="connsiteY1" fmla="*/ 2893835 h 6887776"/>
                <a:gd name="connsiteX2" fmla="*/ 4252678 w 4252678"/>
                <a:gd name="connsiteY2" fmla="*/ 1446036 h 6887776"/>
                <a:gd name="connsiteX3" fmla="*/ 1553142 w 4252678"/>
                <a:gd name="connsiteY3" fmla="*/ 3840774 h 6887776"/>
                <a:gd name="connsiteX4" fmla="*/ 3795476 w 4252678"/>
                <a:gd name="connsiteY4" fmla="*/ 3035109 h 6887776"/>
                <a:gd name="connsiteX5" fmla="*/ 1324542 w 4252678"/>
                <a:gd name="connsiteY5" fmla="*/ 2392971 h 6887776"/>
                <a:gd name="connsiteX6" fmla="*/ 1324542 w 4252678"/>
                <a:gd name="connsiteY6" fmla="*/ 2392968 h 6887776"/>
                <a:gd name="connsiteX0" fmla="*/ 1324542 w 4252678"/>
                <a:gd name="connsiteY0" fmla="*/ 2392968 h 6887776"/>
                <a:gd name="connsiteX1" fmla="*/ 2282609 w 4252678"/>
                <a:gd name="connsiteY1" fmla="*/ 2893835 h 6887776"/>
                <a:gd name="connsiteX2" fmla="*/ 4252678 w 4252678"/>
                <a:gd name="connsiteY2" fmla="*/ 1446036 h 6887776"/>
                <a:gd name="connsiteX3" fmla="*/ 1553142 w 4252678"/>
                <a:gd name="connsiteY3" fmla="*/ 3840774 h 6887776"/>
                <a:gd name="connsiteX4" fmla="*/ 3795476 w 4252678"/>
                <a:gd name="connsiteY4" fmla="*/ 3035109 h 6887776"/>
                <a:gd name="connsiteX5" fmla="*/ 1324542 w 4252678"/>
                <a:gd name="connsiteY5" fmla="*/ 2392971 h 6887776"/>
                <a:gd name="connsiteX6" fmla="*/ 1324542 w 4252678"/>
                <a:gd name="connsiteY6" fmla="*/ 2392968 h 6887776"/>
                <a:gd name="connsiteX0" fmla="*/ 1869139 w 4797275"/>
                <a:gd name="connsiteY0" fmla="*/ 2392968 h 6887776"/>
                <a:gd name="connsiteX1" fmla="*/ 2827206 w 4797275"/>
                <a:gd name="connsiteY1" fmla="*/ 2893835 h 6887776"/>
                <a:gd name="connsiteX2" fmla="*/ 4797275 w 4797275"/>
                <a:gd name="connsiteY2" fmla="*/ 1446036 h 6887776"/>
                <a:gd name="connsiteX3" fmla="*/ 2097739 w 4797275"/>
                <a:gd name="connsiteY3" fmla="*/ 3840774 h 6887776"/>
                <a:gd name="connsiteX4" fmla="*/ 4340073 w 4797275"/>
                <a:gd name="connsiteY4" fmla="*/ 3035109 h 6887776"/>
                <a:gd name="connsiteX5" fmla="*/ 1869139 w 4797275"/>
                <a:gd name="connsiteY5" fmla="*/ 2392971 h 6887776"/>
                <a:gd name="connsiteX6" fmla="*/ 1869139 w 4797275"/>
                <a:gd name="connsiteY6" fmla="*/ 2392968 h 6887776"/>
                <a:gd name="connsiteX0" fmla="*/ 1869139 w 4797275"/>
                <a:gd name="connsiteY0" fmla="*/ 2433309 h 6928117"/>
                <a:gd name="connsiteX1" fmla="*/ 2827206 w 4797275"/>
                <a:gd name="connsiteY1" fmla="*/ 2934176 h 6928117"/>
                <a:gd name="connsiteX2" fmla="*/ 4797275 w 4797275"/>
                <a:gd name="connsiteY2" fmla="*/ 1486377 h 6928117"/>
                <a:gd name="connsiteX3" fmla="*/ 2097739 w 4797275"/>
                <a:gd name="connsiteY3" fmla="*/ 3881115 h 6928117"/>
                <a:gd name="connsiteX4" fmla="*/ 4340073 w 4797275"/>
                <a:gd name="connsiteY4" fmla="*/ 3075450 h 6928117"/>
                <a:gd name="connsiteX5" fmla="*/ 1869139 w 4797275"/>
                <a:gd name="connsiteY5" fmla="*/ 2433312 h 6928117"/>
                <a:gd name="connsiteX6" fmla="*/ 1869139 w 4797275"/>
                <a:gd name="connsiteY6" fmla="*/ 2433309 h 6928117"/>
                <a:gd name="connsiteX0" fmla="*/ 1869139 w 4797275"/>
                <a:gd name="connsiteY0" fmla="*/ 2531921 h 7026729"/>
                <a:gd name="connsiteX1" fmla="*/ 2827206 w 4797275"/>
                <a:gd name="connsiteY1" fmla="*/ 3032788 h 7026729"/>
                <a:gd name="connsiteX2" fmla="*/ 4797275 w 4797275"/>
                <a:gd name="connsiteY2" fmla="*/ 1584989 h 7026729"/>
                <a:gd name="connsiteX3" fmla="*/ 2097739 w 4797275"/>
                <a:gd name="connsiteY3" fmla="*/ 3979727 h 7026729"/>
                <a:gd name="connsiteX4" fmla="*/ 4340073 w 4797275"/>
                <a:gd name="connsiteY4" fmla="*/ 3174062 h 7026729"/>
                <a:gd name="connsiteX5" fmla="*/ 1869139 w 4797275"/>
                <a:gd name="connsiteY5" fmla="*/ 2531924 h 7026729"/>
                <a:gd name="connsiteX6" fmla="*/ 1869139 w 4797275"/>
                <a:gd name="connsiteY6" fmla="*/ 2531921 h 7026729"/>
                <a:gd name="connsiteX0" fmla="*/ 1869139 w 4797275"/>
                <a:gd name="connsiteY0" fmla="*/ 2531921 h 7026729"/>
                <a:gd name="connsiteX1" fmla="*/ 2827206 w 4797275"/>
                <a:gd name="connsiteY1" fmla="*/ 3032788 h 7026729"/>
                <a:gd name="connsiteX2" fmla="*/ 4797275 w 4797275"/>
                <a:gd name="connsiteY2" fmla="*/ 1584989 h 7026729"/>
                <a:gd name="connsiteX3" fmla="*/ 2097739 w 4797275"/>
                <a:gd name="connsiteY3" fmla="*/ 3979727 h 7026729"/>
                <a:gd name="connsiteX4" fmla="*/ 4340073 w 4797275"/>
                <a:gd name="connsiteY4" fmla="*/ 3174062 h 7026729"/>
                <a:gd name="connsiteX5" fmla="*/ 1869139 w 4797275"/>
                <a:gd name="connsiteY5" fmla="*/ 2531924 h 7026729"/>
                <a:gd name="connsiteX6" fmla="*/ 1869139 w 4797275"/>
                <a:gd name="connsiteY6" fmla="*/ 2531921 h 7026729"/>
                <a:gd name="connsiteX0" fmla="*/ 1869139 w 4797275"/>
                <a:gd name="connsiteY0" fmla="*/ 2531921 h 7026729"/>
                <a:gd name="connsiteX1" fmla="*/ 2827206 w 4797275"/>
                <a:gd name="connsiteY1" fmla="*/ 3032788 h 7026729"/>
                <a:gd name="connsiteX2" fmla="*/ 4797275 w 4797275"/>
                <a:gd name="connsiteY2" fmla="*/ 1584989 h 7026729"/>
                <a:gd name="connsiteX3" fmla="*/ 2097739 w 4797275"/>
                <a:gd name="connsiteY3" fmla="*/ 3979727 h 7026729"/>
                <a:gd name="connsiteX4" fmla="*/ 4340073 w 4797275"/>
                <a:gd name="connsiteY4" fmla="*/ 3174062 h 7026729"/>
                <a:gd name="connsiteX5" fmla="*/ 3269869 w 4797275"/>
                <a:gd name="connsiteY5" fmla="*/ 2756647 h 7026729"/>
                <a:gd name="connsiteX6" fmla="*/ 1869139 w 4797275"/>
                <a:gd name="connsiteY6" fmla="*/ 2531924 h 7026729"/>
                <a:gd name="connsiteX7" fmla="*/ 1869139 w 4797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3400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3400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5686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5686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5686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6324598"/>
                <a:gd name="connsiteY0" fmla="*/ 2531921 h 7331529"/>
                <a:gd name="connsiteX1" fmla="*/ 2827206 w 6324598"/>
                <a:gd name="connsiteY1" fmla="*/ 3032788 h 7331529"/>
                <a:gd name="connsiteX2" fmla="*/ 5940275 w 6324598"/>
                <a:gd name="connsiteY2" fmla="*/ 2423189 h 7331529"/>
                <a:gd name="connsiteX3" fmla="*/ 5831539 w 6324598"/>
                <a:gd name="connsiteY3" fmla="*/ 4284527 h 7331529"/>
                <a:gd name="connsiteX4" fmla="*/ 4568673 w 6324598"/>
                <a:gd name="connsiteY4" fmla="*/ 3174062 h 7331529"/>
                <a:gd name="connsiteX5" fmla="*/ 3269869 w 6324598"/>
                <a:gd name="connsiteY5" fmla="*/ 2756647 h 7331529"/>
                <a:gd name="connsiteX6" fmla="*/ 1869139 w 6324598"/>
                <a:gd name="connsiteY6" fmla="*/ 2531924 h 7331529"/>
                <a:gd name="connsiteX7" fmla="*/ 1869139 w 6324598"/>
                <a:gd name="connsiteY7" fmla="*/ 2531921 h 7331529"/>
                <a:gd name="connsiteX0" fmla="*/ 1869139 w 6934198"/>
                <a:gd name="connsiteY0" fmla="*/ 2531921 h 7331529"/>
                <a:gd name="connsiteX1" fmla="*/ 2827206 w 6934198"/>
                <a:gd name="connsiteY1" fmla="*/ 3032788 h 7331529"/>
                <a:gd name="connsiteX2" fmla="*/ 5940275 w 6934198"/>
                <a:gd name="connsiteY2" fmla="*/ 2423189 h 7331529"/>
                <a:gd name="connsiteX3" fmla="*/ 6441139 w 6934198"/>
                <a:gd name="connsiteY3" fmla="*/ 4284527 h 7331529"/>
                <a:gd name="connsiteX4" fmla="*/ 4568673 w 6934198"/>
                <a:gd name="connsiteY4" fmla="*/ 3174062 h 7331529"/>
                <a:gd name="connsiteX5" fmla="*/ 3269869 w 6934198"/>
                <a:gd name="connsiteY5" fmla="*/ 2756647 h 7331529"/>
                <a:gd name="connsiteX6" fmla="*/ 1869139 w 6934198"/>
                <a:gd name="connsiteY6" fmla="*/ 2531924 h 7331529"/>
                <a:gd name="connsiteX7" fmla="*/ 1869139 w 6934198"/>
                <a:gd name="connsiteY7" fmla="*/ 2531921 h 7331529"/>
                <a:gd name="connsiteX0" fmla="*/ 1869139 w 6934198"/>
                <a:gd name="connsiteY0" fmla="*/ 2531921 h 7331529"/>
                <a:gd name="connsiteX1" fmla="*/ 2827206 w 6934198"/>
                <a:gd name="connsiteY1" fmla="*/ 3032788 h 7331529"/>
                <a:gd name="connsiteX2" fmla="*/ 5940275 w 6934198"/>
                <a:gd name="connsiteY2" fmla="*/ 2423189 h 7331529"/>
                <a:gd name="connsiteX3" fmla="*/ 6441139 w 6934198"/>
                <a:gd name="connsiteY3" fmla="*/ 4284527 h 7331529"/>
                <a:gd name="connsiteX4" fmla="*/ 4568673 w 6934198"/>
                <a:gd name="connsiteY4" fmla="*/ 3174062 h 7331529"/>
                <a:gd name="connsiteX5" fmla="*/ 3269869 w 6934198"/>
                <a:gd name="connsiteY5" fmla="*/ 2756647 h 7331529"/>
                <a:gd name="connsiteX6" fmla="*/ 1869139 w 6934198"/>
                <a:gd name="connsiteY6" fmla="*/ 2531924 h 7331529"/>
                <a:gd name="connsiteX7" fmla="*/ 1869139 w 6934198"/>
                <a:gd name="connsiteY7" fmla="*/ 2531921 h 7331529"/>
                <a:gd name="connsiteX0" fmla="*/ 1869139 w 6934198"/>
                <a:gd name="connsiteY0" fmla="*/ 2531921 h 7331529"/>
                <a:gd name="connsiteX1" fmla="*/ 2827206 w 6934198"/>
                <a:gd name="connsiteY1" fmla="*/ 3032788 h 7331529"/>
                <a:gd name="connsiteX2" fmla="*/ 5940275 w 6934198"/>
                <a:gd name="connsiteY2" fmla="*/ 2423189 h 7331529"/>
                <a:gd name="connsiteX3" fmla="*/ 6441139 w 6934198"/>
                <a:gd name="connsiteY3" fmla="*/ 4284527 h 7331529"/>
                <a:gd name="connsiteX4" fmla="*/ 4568673 w 6934198"/>
                <a:gd name="connsiteY4" fmla="*/ 3174062 h 7331529"/>
                <a:gd name="connsiteX5" fmla="*/ 1869139 w 6934198"/>
                <a:gd name="connsiteY5" fmla="*/ 2531924 h 7331529"/>
                <a:gd name="connsiteX6" fmla="*/ 1869139 w 6934198"/>
                <a:gd name="connsiteY6" fmla="*/ 2531921 h 7331529"/>
                <a:gd name="connsiteX0" fmla="*/ 1869139 w 6911785"/>
                <a:gd name="connsiteY0" fmla="*/ 2531921 h 7336788"/>
                <a:gd name="connsiteX1" fmla="*/ 2827206 w 6911785"/>
                <a:gd name="connsiteY1" fmla="*/ 3032788 h 7336788"/>
                <a:gd name="connsiteX2" fmla="*/ 5940275 w 6911785"/>
                <a:gd name="connsiteY2" fmla="*/ 2423189 h 7336788"/>
                <a:gd name="connsiteX3" fmla="*/ 6441139 w 6911785"/>
                <a:gd name="connsiteY3" fmla="*/ 4284527 h 7336788"/>
                <a:gd name="connsiteX4" fmla="*/ 4568673 w 6911785"/>
                <a:gd name="connsiteY4" fmla="*/ 3174062 h 7336788"/>
                <a:gd name="connsiteX5" fmla="*/ 1869139 w 6911785"/>
                <a:gd name="connsiteY5" fmla="*/ 2531924 h 7336788"/>
                <a:gd name="connsiteX6" fmla="*/ 1869139 w 6911785"/>
                <a:gd name="connsiteY6" fmla="*/ 2531921 h 7336788"/>
                <a:gd name="connsiteX0" fmla="*/ 1869139 w 7024741"/>
                <a:gd name="connsiteY0" fmla="*/ 2531921 h 7336788"/>
                <a:gd name="connsiteX1" fmla="*/ 2827206 w 7024741"/>
                <a:gd name="connsiteY1" fmla="*/ 3032788 h 7336788"/>
                <a:gd name="connsiteX2" fmla="*/ 5940275 w 7024741"/>
                <a:gd name="connsiteY2" fmla="*/ 2423189 h 7336788"/>
                <a:gd name="connsiteX3" fmla="*/ 6441139 w 7024741"/>
                <a:gd name="connsiteY3" fmla="*/ 4284527 h 7336788"/>
                <a:gd name="connsiteX4" fmla="*/ 4568673 w 7024741"/>
                <a:gd name="connsiteY4" fmla="*/ 3174062 h 7336788"/>
                <a:gd name="connsiteX5" fmla="*/ 1869139 w 7024741"/>
                <a:gd name="connsiteY5" fmla="*/ 2531924 h 7336788"/>
                <a:gd name="connsiteX6" fmla="*/ 1869139 w 7024741"/>
                <a:gd name="connsiteY6" fmla="*/ 2531921 h 7336788"/>
                <a:gd name="connsiteX0" fmla="*/ 685903 w 5841505"/>
                <a:gd name="connsiteY0" fmla="*/ 1071884 h 5876751"/>
                <a:gd name="connsiteX1" fmla="*/ 159678 w 5841505"/>
                <a:gd name="connsiteY1" fmla="*/ 370216 h 5876751"/>
                <a:gd name="connsiteX2" fmla="*/ 1643970 w 5841505"/>
                <a:gd name="connsiteY2" fmla="*/ 1572751 h 5876751"/>
                <a:gd name="connsiteX3" fmla="*/ 4757039 w 5841505"/>
                <a:gd name="connsiteY3" fmla="*/ 963152 h 5876751"/>
                <a:gd name="connsiteX4" fmla="*/ 5257903 w 5841505"/>
                <a:gd name="connsiteY4" fmla="*/ 2824490 h 5876751"/>
                <a:gd name="connsiteX5" fmla="*/ 3385437 w 5841505"/>
                <a:gd name="connsiteY5" fmla="*/ 1714025 h 5876751"/>
                <a:gd name="connsiteX6" fmla="*/ 685903 w 5841505"/>
                <a:gd name="connsiteY6" fmla="*/ 1071887 h 5876751"/>
                <a:gd name="connsiteX7" fmla="*/ 685903 w 5841505"/>
                <a:gd name="connsiteY7" fmla="*/ 1071884 h 5876751"/>
                <a:gd name="connsiteX0" fmla="*/ 685903 w 5841505"/>
                <a:gd name="connsiteY0" fmla="*/ 1775249 h 6580116"/>
                <a:gd name="connsiteX1" fmla="*/ 159678 w 5841505"/>
                <a:gd name="connsiteY1" fmla="*/ 1073581 h 6580116"/>
                <a:gd name="connsiteX2" fmla="*/ 1643970 w 5841505"/>
                <a:gd name="connsiteY2" fmla="*/ 2276116 h 6580116"/>
                <a:gd name="connsiteX3" fmla="*/ 4757039 w 5841505"/>
                <a:gd name="connsiteY3" fmla="*/ 1666517 h 6580116"/>
                <a:gd name="connsiteX4" fmla="*/ 5257903 w 5841505"/>
                <a:gd name="connsiteY4" fmla="*/ 3527855 h 6580116"/>
                <a:gd name="connsiteX5" fmla="*/ 3385437 w 5841505"/>
                <a:gd name="connsiteY5" fmla="*/ 2417390 h 6580116"/>
                <a:gd name="connsiteX6" fmla="*/ 685903 w 5841505"/>
                <a:gd name="connsiteY6" fmla="*/ 1775252 h 6580116"/>
                <a:gd name="connsiteX7" fmla="*/ 685903 w 5841505"/>
                <a:gd name="connsiteY7" fmla="*/ 1775249 h 6580116"/>
                <a:gd name="connsiteX0" fmla="*/ 1191268 w 6346870"/>
                <a:gd name="connsiteY0" fmla="*/ 1071884 h 5876751"/>
                <a:gd name="connsiteX1" fmla="*/ 665043 w 6346870"/>
                <a:gd name="connsiteY1" fmla="*/ 370216 h 5876751"/>
                <a:gd name="connsiteX2" fmla="*/ 247382 w 6346870"/>
                <a:gd name="connsiteY2" fmla="*/ 1425097 h 5876751"/>
                <a:gd name="connsiteX3" fmla="*/ 2149335 w 6346870"/>
                <a:gd name="connsiteY3" fmla="*/ 1572751 h 5876751"/>
                <a:gd name="connsiteX4" fmla="*/ 5262404 w 6346870"/>
                <a:gd name="connsiteY4" fmla="*/ 963152 h 5876751"/>
                <a:gd name="connsiteX5" fmla="*/ 5763268 w 6346870"/>
                <a:gd name="connsiteY5" fmla="*/ 2824490 h 5876751"/>
                <a:gd name="connsiteX6" fmla="*/ 3890802 w 6346870"/>
                <a:gd name="connsiteY6" fmla="*/ 1714025 h 5876751"/>
                <a:gd name="connsiteX7" fmla="*/ 1191268 w 6346870"/>
                <a:gd name="connsiteY7" fmla="*/ 1071887 h 5876751"/>
                <a:gd name="connsiteX8" fmla="*/ 1191268 w 6346870"/>
                <a:gd name="connsiteY8" fmla="*/ 1071884 h 5876751"/>
                <a:gd name="connsiteX0" fmla="*/ 1191268 w 6346870"/>
                <a:gd name="connsiteY0" fmla="*/ 1071884 h 5876751"/>
                <a:gd name="connsiteX1" fmla="*/ 665043 w 6346870"/>
                <a:gd name="connsiteY1" fmla="*/ 370216 h 5876751"/>
                <a:gd name="connsiteX2" fmla="*/ 247382 w 6346870"/>
                <a:gd name="connsiteY2" fmla="*/ 1425097 h 5876751"/>
                <a:gd name="connsiteX3" fmla="*/ 2149335 w 6346870"/>
                <a:gd name="connsiteY3" fmla="*/ 1572751 h 5876751"/>
                <a:gd name="connsiteX4" fmla="*/ 5262404 w 6346870"/>
                <a:gd name="connsiteY4" fmla="*/ 963152 h 5876751"/>
                <a:gd name="connsiteX5" fmla="*/ 5763268 w 6346870"/>
                <a:gd name="connsiteY5" fmla="*/ 2824490 h 5876751"/>
                <a:gd name="connsiteX6" fmla="*/ 3890802 w 6346870"/>
                <a:gd name="connsiteY6" fmla="*/ 1714025 h 5876751"/>
                <a:gd name="connsiteX7" fmla="*/ 1191268 w 6346870"/>
                <a:gd name="connsiteY7" fmla="*/ 1071887 h 5876751"/>
                <a:gd name="connsiteX8" fmla="*/ 1191268 w 6346870"/>
                <a:gd name="connsiteY8" fmla="*/ 1071884 h 5876751"/>
                <a:gd name="connsiteX0" fmla="*/ 1191268 w 6346870"/>
                <a:gd name="connsiteY0" fmla="*/ 1071884 h 5876751"/>
                <a:gd name="connsiteX1" fmla="*/ 665043 w 6346870"/>
                <a:gd name="connsiteY1" fmla="*/ 370216 h 5876751"/>
                <a:gd name="connsiteX2" fmla="*/ 247382 w 6346870"/>
                <a:gd name="connsiteY2" fmla="*/ 1425097 h 5876751"/>
                <a:gd name="connsiteX3" fmla="*/ 2149335 w 6346870"/>
                <a:gd name="connsiteY3" fmla="*/ 1572751 h 5876751"/>
                <a:gd name="connsiteX4" fmla="*/ 5262404 w 6346870"/>
                <a:gd name="connsiteY4" fmla="*/ 963152 h 5876751"/>
                <a:gd name="connsiteX5" fmla="*/ 5763268 w 6346870"/>
                <a:gd name="connsiteY5" fmla="*/ 2824490 h 5876751"/>
                <a:gd name="connsiteX6" fmla="*/ 3890802 w 6346870"/>
                <a:gd name="connsiteY6" fmla="*/ 1714025 h 5876751"/>
                <a:gd name="connsiteX7" fmla="*/ 1191268 w 6346870"/>
                <a:gd name="connsiteY7" fmla="*/ 1071887 h 5876751"/>
                <a:gd name="connsiteX8" fmla="*/ 1191268 w 6346870"/>
                <a:gd name="connsiteY8" fmla="*/ 1071884 h 5876751"/>
                <a:gd name="connsiteX0" fmla="*/ 1495416 w 6651018"/>
                <a:gd name="connsiteY0" fmla="*/ 1071884 h 5876751"/>
                <a:gd name="connsiteX1" fmla="*/ 969191 w 6651018"/>
                <a:gd name="connsiteY1" fmla="*/ 370216 h 5876751"/>
                <a:gd name="connsiteX2" fmla="*/ 551530 w 6651018"/>
                <a:gd name="connsiteY2" fmla="*/ 1425097 h 5876751"/>
                <a:gd name="connsiteX3" fmla="*/ 2453483 w 6651018"/>
                <a:gd name="connsiteY3" fmla="*/ 1572751 h 5876751"/>
                <a:gd name="connsiteX4" fmla="*/ 5566552 w 6651018"/>
                <a:gd name="connsiteY4" fmla="*/ 963152 h 5876751"/>
                <a:gd name="connsiteX5" fmla="*/ 6067416 w 6651018"/>
                <a:gd name="connsiteY5" fmla="*/ 2824490 h 5876751"/>
                <a:gd name="connsiteX6" fmla="*/ 4194950 w 6651018"/>
                <a:gd name="connsiteY6" fmla="*/ 1714025 h 5876751"/>
                <a:gd name="connsiteX7" fmla="*/ 1495416 w 6651018"/>
                <a:gd name="connsiteY7" fmla="*/ 1071887 h 5876751"/>
                <a:gd name="connsiteX8" fmla="*/ 1495416 w 6651018"/>
                <a:gd name="connsiteY8" fmla="*/ 1071884 h 5876751"/>
                <a:gd name="connsiteX0" fmla="*/ 1103563 w 6259165"/>
                <a:gd name="connsiteY0" fmla="*/ 1071884 h 5876751"/>
                <a:gd name="connsiteX1" fmla="*/ 159677 w 6259165"/>
                <a:gd name="connsiteY1" fmla="*/ 1425097 h 5876751"/>
                <a:gd name="connsiteX2" fmla="*/ 2061630 w 6259165"/>
                <a:gd name="connsiteY2" fmla="*/ 1572751 h 5876751"/>
                <a:gd name="connsiteX3" fmla="*/ 5174699 w 6259165"/>
                <a:gd name="connsiteY3" fmla="*/ 963152 h 5876751"/>
                <a:gd name="connsiteX4" fmla="*/ 5675563 w 6259165"/>
                <a:gd name="connsiteY4" fmla="*/ 2824490 h 5876751"/>
                <a:gd name="connsiteX5" fmla="*/ 3803097 w 6259165"/>
                <a:gd name="connsiteY5" fmla="*/ 1714025 h 5876751"/>
                <a:gd name="connsiteX6" fmla="*/ 1103563 w 6259165"/>
                <a:gd name="connsiteY6" fmla="*/ 1071887 h 5876751"/>
                <a:gd name="connsiteX7" fmla="*/ 1103563 w 6259165"/>
                <a:gd name="connsiteY7" fmla="*/ 1071884 h 5876751"/>
                <a:gd name="connsiteX0" fmla="*/ 1103564 w 6259166"/>
                <a:gd name="connsiteY0" fmla="*/ 1766125 h 6570992"/>
                <a:gd name="connsiteX1" fmla="*/ 159678 w 6259166"/>
                <a:gd name="connsiteY1" fmla="*/ 2119338 h 6570992"/>
                <a:gd name="connsiteX2" fmla="*/ 2061631 w 6259166"/>
                <a:gd name="connsiteY2" fmla="*/ 2266992 h 6570992"/>
                <a:gd name="connsiteX3" fmla="*/ 5174700 w 6259166"/>
                <a:gd name="connsiteY3" fmla="*/ 1657393 h 6570992"/>
                <a:gd name="connsiteX4" fmla="*/ 5675564 w 6259166"/>
                <a:gd name="connsiteY4" fmla="*/ 3518731 h 6570992"/>
                <a:gd name="connsiteX5" fmla="*/ 3803098 w 6259166"/>
                <a:gd name="connsiteY5" fmla="*/ 2408266 h 6570992"/>
                <a:gd name="connsiteX6" fmla="*/ 1103564 w 6259166"/>
                <a:gd name="connsiteY6" fmla="*/ 1766128 h 6570992"/>
                <a:gd name="connsiteX7" fmla="*/ 1103564 w 6259166"/>
                <a:gd name="connsiteY7" fmla="*/ 1766125 h 6570992"/>
                <a:gd name="connsiteX0" fmla="*/ 1103564 w 6259166"/>
                <a:gd name="connsiteY0" fmla="*/ 1766125 h 6570992"/>
                <a:gd name="connsiteX1" fmla="*/ 159678 w 6259166"/>
                <a:gd name="connsiteY1" fmla="*/ 2119338 h 6570992"/>
                <a:gd name="connsiteX2" fmla="*/ 2061631 w 6259166"/>
                <a:gd name="connsiteY2" fmla="*/ 2266992 h 6570992"/>
                <a:gd name="connsiteX3" fmla="*/ 5174700 w 6259166"/>
                <a:gd name="connsiteY3" fmla="*/ 1657393 h 6570992"/>
                <a:gd name="connsiteX4" fmla="*/ 5675564 w 6259166"/>
                <a:gd name="connsiteY4" fmla="*/ 3518731 h 6570992"/>
                <a:gd name="connsiteX5" fmla="*/ 3803098 w 6259166"/>
                <a:gd name="connsiteY5" fmla="*/ 2408266 h 6570992"/>
                <a:gd name="connsiteX6" fmla="*/ 1103564 w 6259166"/>
                <a:gd name="connsiteY6" fmla="*/ 1766128 h 6570992"/>
                <a:gd name="connsiteX7" fmla="*/ 1103564 w 6259166"/>
                <a:gd name="connsiteY7" fmla="*/ 1766125 h 6570992"/>
                <a:gd name="connsiteX0" fmla="*/ 1316924 w 6472526"/>
                <a:gd name="connsiteY0" fmla="*/ 1766125 h 6570992"/>
                <a:gd name="connsiteX1" fmla="*/ 373038 w 6472526"/>
                <a:gd name="connsiteY1" fmla="*/ 2119338 h 6570992"/>
                <a:gd name="connsiteX2" fmla="*/ 2274991 w 6472526"/>
                <a:gd name="connsiteY2" fmla="*/ 2266992 h 6570992"/>
                <a:gd name="connsiteX3" fmla="*/ 5388060 w 6472526"/>
                <a:gd name="connsiteY3" fmla="*/ 1657393 h 6570992"/>
                <a:gd name="connsiteX4" fmla="*/ 5888924 w 6472526"/>
                <a:gd name="connsiteY4" fmla="*/ 3518731 h 6570992"/>
                <a:gd name="connsiteX5" fmla="*/ 4016458 w 6472526"/>
                <a:gd name="connsiteY5" fmla="*/ 2408266 h 6570992"/>
                <a:gd name="connsiteX6" fmla="*/ 1316924 w 6472526"/>
                <a:gd name="connsiteY6" fmla="*/ 1766128 h 6570992"/>
                <a:gd name="connsiteX7" fmla="*/ 1316924 w 6472526"/>
                <a:gd name="connsiteY7" fmla="*/ 1766125 h 6570992"/>
                <a:gd name="connsiteX0" fmla="*/ 969208 w 6472526"/>
                <a:gd name="connsiteY0" fmla="*/ 1766125 h 6550041"/>
                <a:gd name="connsiteX1" fmla="*/ 373038 w 6472526"/>
                <a:gd name="connsiteY1" fmla="*/ 2098387 h 6550041"/>
                <a:gd name="connsiteX2" fmla="*/ 2274991 w 6472526"/>
                <a:gd name="connsiteY2" fmla="*/ 2246041 h 6550041"/>
                <a:gd name="connsiteX3" fmla="*/ 5388060 w 6472526"/>
                <a:gd name="connsiteY3" fmla="*/ 1636442 h 6550041"/>
                <a:gd name="connsiteX4" fmla="*/ 5888924 w 6472526"/>
                <a:gd name="connsiteY4" fmla="*/ 3497780 h 6550041"/>
                <a:gd name="connsiteX5" fmla="*/ 4016458 w 6472526"/>
                <a:gd name="connsiteY5" fmla="*/ 2387315 h 6550041"/>
                <a:gd name="connsiteX6" fmla="*/ 1316924 w 6472526"/>
                <a:gd name="connsiteY6" fmla="*/ 1745177 h 6550041"/>
                <a:gd name="connsiteX7" fmla="*/ 969208 w 6472526"/>
                <a:gd name="connsiteY7" fmla="*/ 1766125 h 6550041"/>
                <a:gd name="connsiteX0" fmla="*/ 943886 w 6099488"/>
                <a:gd name="connsiteY0" fmla="*/ 1071887 h 5876751"/>
                <a:gd name="connsiteX1" fmla="*/ 0 w 6099488"/>
                <a:gd name="connsiteY1" fmla="*/ 1425097 h 5876751"/>
                <a:gd name="connsiteX2" fmla="*/ 1901953 w 6099488"/>
                <a:gd name="connsiteY2" fmla="*/ 1572751 h 5876751"/>
                <a:gd name="connsiteX3" fmla="*/ 5015022 w 6099488"/>
                <a:gd name="connsiteY3" fmla="*/ 963152 h 5876751"/>
                <a:gd name="connsiteX4" fmla="*/ 5515886 w 6099488"/>
                <a:gd name="connsiteY4" fmla="*/ 2824490 h 5876751"/>
                <a:gd name="connsiteX5" fmla="*/ 3643420 w 6099488"/>
                <a:gd name="connsiteY5" fmla="*/ 1714025 h 5876751"/>
                <a:gd name="connsiteX6" fmla="*/ 943886 w 6099488"/>
                <a:gd name="connsiteY6" fmla="*/ 1071887 h 5876751"/>
                <a:gd name="connsiteX0" fmla="*/ 943886 w 6099488"/>
                <a:gd name="connsiteY0" fmla="*/ 1486368 h 6291232"/>
                <a:gd name="connsiteX1" fmla="*/ 0 w 6099488"/>
                <a:gd name="connsiteY1" fmla="*/ 1839578 h 6291232"/>
                <a:gd name="connsiteX2" fmla="*/ 1901953 w 6099488"/>
                <a:gd name="connsiteY2" fmla="*/ 1987232 h 6291232"/>
                <a:gd name="connsiteX3" fmla="*/ 5015022 w 6099488"/>
                <a:gd name="connsiteY3" fmla="*/ 1377633 h 6291232"/>
                <a:gd name="connsiteX4" fmla="*/ 5515886 w 6099488"/>
                <a:gd name="connsiteY4" fmla="*/ 3238971 h 6291232"/>
                <a:gd name="connsiteX5" fmla="*/ 3643420 w 6099488"/>
                <a:gd name="connsiteY5" fmla="*/ 2128506 h 6291232"/>
                <a:gd name="connsiteX6" fmla="*/ 943886 w 6099488"/>
                <a:gd name="connsiteY6" fmla="*/ 1486368 h 6291232"/>
                <a:gd name="connsiteX0" fmla="*/ 290243 w 5445845"/>
                <a:gd name="connsiteY0" fmla="*/ 1071887 h 5876751"/>
                <a:gd name="connsiteX1" fmla="*/ 1248310 w 5445845"/>
                <a:gd name="connsiteY1" fmla="*/ 1572751 h 5876751"/>
                <a:gd name="connsiteX2" fmla="*/ 4361379 w 5445845"/>
                <a:gd name="connsiteY2" fmla="*/ 963152 h 5876751"/>
                <a:gd name="connsiteX3" fmla="*/ 4862243 w 5445845"/>
                <a:gd name="connsiteY3" fmla="*/ 2824490 h 5876751"/>
                <a:gd name="connsiteX4" fmla="*/ 2989777 w 5445845"/>
                <a:gd name="connsiteY4" fmla="*/ 1714025 h 5876751"/>
                <a:gd name="connsiteX5" fmla="*/ 290243 w 5445845"/>
                <a:gd name="connsiteY5" fmla="*/ 1071887 h 5876751"/>
                <a:gd name="connsiteX0" fmla="*/ 290244 w 5445846"/>
                <a:gd name="connsiteY0" fmla="*/ 1071887 h 5876751"/>
                <a:gd name="connsiteX1" fmla="*/ 1248311 w 5445846"/>
                <a:gd name="connsiteY1" fmla="*/ 1572751 h 5876751"/>
                <a:gd name="connsiteX2" fmla="*/ 4361380 w 5445846"/>
                <a:gd name="connsiteY2" fmla="*/ 963152 h 5876751"/>
                <a:gd name="connsiteX3" fmla="*/ 4862244 w 5445846"/>
                <a:gd name="connsiteY3" fmla="*/ 2824490 h 5876751"/>
                <a:gd name="connsiteX4" fmla="*/ 2989778 w 5445846"/>
                <a:gd name="connsiteY4" fmla="*/ 1714025 h 5876751"/>
                <a:gd name="connsiteX5" fmla="*/ 290244 w 5445846"/>
                <a:gd name="connsiteY5" fmla="*/ 1071887 h 5876751"/>
                <a:gd name="connsiteX0" fmla="*/ 290244 w 5445846"/>
                <a:gd name="connsiteY0" fmla="*/ 1153486 h 5958350"/>
                <a:gd name="connsiteX1" fmla="*/ 1248311 w 5445846"/>
                <a:gd name="connsiteY1" fmla="*/ 1654350 h 5958350"/>
                <a:gd name="connsiteX2" fmla="*/ 4361380 w 5445846"/>
                <a:gd name="connsiteY2" fmla="*/ 1044751 h 5958350"/>
                <a:gd name="connsiteX3" fmla="*/ 4862244 w 5445846"/>
                <a:gd name="connsiteY3" fmla="*/ 2906089 h 5958350"/>
                <a:gd name="connsiteX4" fmla="*/ 2989778 w 5445846"/>
                <a:gd name="connsiteY4" fmla="*/ 1795624 h 5958350"/>
                <a:gd name="connsiteX5" fmla="*/ 290244 w 5445846"/>
                <a:gd name="connsiteY5" fmla="*/ 1153486 h 5958350"/>
                <a:gd name="connsiteX0" fmla="*/ 290244 w 7008207"/>
                <a:gd name="connsiteY0" fmla="*/ 1331974 h 5958350"/>
                <a:gd name="connsiteX1" fmla="*/ 2810672 w 7008207"/>
                <a:gd name="connsiteY1" fmla="*/ 1654350 h 5958350"/>
                <a:gd name="connsiteX2" fmla="*/ 5923741 w 7008207"/>
                <a:gd name="connsiteY2" fmla="*/ 1044751 h 5958350"/>
                <a:gd name="connsiteX3" fmla="*/ 6424605 w 7008207"/>
                <a:gd name="connsiteY3" fmla="*/ 2906089 h 5958350"/>
                <a:gd name="connsiteX4" fmla="*/ 4552139 w 7008207"/>
                <a:gd name="connsiteY4" fmla="*/ 1795624 h 5958350"/>
                <a:gd name="connsiteX5" fmla="*/ 290244 w 7008207"/>
                <a:gd name="connsiteY5" fmla="*/ 1331974 h 5958350"/>
                <a:gd name="connsiteX0" fmla="*/ 290244 w 7008207"/>
                <a:gd name="connsiteY0" fmla="*/ 1347752 h 5974128"/>
                <a:gd name="connsiteX1" fmla="*/ 2810672 w 7008207"/>
                <a:gd name="connsiteY1" fmla="*/ 1670128 h 5974128"/>
                <a:gd name="connsiteX2" fmla="*/ 5923741 w 7008207"/>
                <a:gd name="connsiteY2" fmla="*/ 1060529 h 5974128"/>
                <a:gd name="connsiteX3" fmla="*/ 6424605 w 7008207"/>
                <a:gd name="connsiteY3" fmla="*/ 2921867 h 5974128"/>
                <a:gd name="connsiteX4" fmla="*/ 4552139 w 7008207"/>
                <a:gd name="connsiteY4" fmla="*/ 1811402 h 5974128"/>
                <a:gd name="connsiteX5" fmla="*/ 290244 w 7008207"/>
                <a:gd name="connsiteY5" fmla="*/ 1347752 h 5974128"/>
                <a:gd name="connsiteX0" fmla="*/ 1038454 w 7756417"/>
                <a:gd name="connsiteY0" fmla="*/ 1773760 h 6400136"/>
                <a:gd name="connsiteX1" fmla="*/ 3558882 w 7756417"/>
                <a:gd name="connsiteY1" fmla="*/ 2096136 h 6400136"/>
                <a:gd name="connsiteX2" fmla="*/ 6671951 w 7756417"/>
                <a:gd name="connsiteY2" fmla="*/ 1486537 h 6400136"/>
                <a:gd name="connsiteX3" fmla="*/ 7172815 w 7756417"/>
                <a:gd name="connsiteY3" fmla="*/ 3347875 h 6400136"/>
                <a:gd name="connsiteX4" fmla="*/ 5300349 w 7756417"/>
                <a:gd name="connsiteY4" fmla="*/ 2237410 h 6400136"/>
                <a:gd name="connsiteX5" fmla="*/ 1038454 w 7756417"/>
                <a:gd name="connsiteY5" fmla="*/ 1773760 h 6400136"/>
                <a:gd name="connsiteX0" fmla="*/ 1038454 w 7756417"/>
                <a:gd name="connsiteY0" fmla="*/ 1773760 h 6400136"/>
                <a:gd name="connsiteX1" fmla="*/ 3558882 w 7756417"/>
                <a:gd name="connsiteY1" fmla="*/ 2096136 h 6400136"/>
                <a:gd name="connsiteX2" fmla="*/ 6671951 w 7756417"/>
                <a:gd name="connsiteY2" fmla="*/ 1486537 h 6400136"/>
                <a:gd name="connsiteX3" fmla="*/ 7172815 w 7756417"/>
                <a:gd name="connsiteY3" fmla="*/ 3347875 h 6400136"/>
                <a:gd name="connsiteX4" fmla="*/ 5300349 w 7756417"/>
                <a:gd name="connsiteY4" fmla="*/ 2237410 h 6400136"/>
                <a:gd name="connsiteX5" fmla="*/ 1807445 w 7756417"/>
                <a:gd name="connsiteY5" fmla="*/ 1846031 h 6400136"/>
                <a:gd name="connsiteX6" fmla="*/ 1038454 w 7756417"/>
                <a:gd name="connsiteY6" fmla="*/ 1773760 h 6400136"/>
                <a:gd name="connsiteX0" fmla="*/ 1038454 w 7756417"/>
                <a:gd name="connsiteY0" fmla="*/ 1773760 h 6400136"/>
                <a:gd name="connsiteX1" fmla="*/ 3558882 w 7756417"/>
                <a:gd name="connsiteY1" fmla="*/ 2096136 h 6400136"/>
                <a:gd name="connsiteX2" fmla="*/ 6671951 w 7756417"/>
                <a:gd name="connsiteY2" fmla="*/ 1486537 h 6400136"/>
                <a:gd name="connsiteX3" fmla="*/ 7172815 w 7756417"/>
                <a:gd name="connsiteY3" fmla="*/ 3347875 h 6400136"/>
                <a:gd name="connsiteX4" fmla="*/ 5300349 w 7756417"/>
                <a:gd name="connsiteY4" fmla="*/ 2237410 h 6400136"/>
                <a:gd name="connsiteX5" fmla="*/ 762397 w 7756417"/>
                <a:gd name="connsiteY5" fmla="*/ 1980458 h 6400136"/>
                <a:gd name="connsiteX6" fmla="*/ 1038454 w 7756417"/>
                <a:gd name="connsiteY6" fmla="*/ 1773760 h 6400136"/>
                <a:gd name="connsiteX0" fmla="*/ 1038454 w 7756417"/>
                <a:gd name="connsiteY0" fmla="*/ 1773760 h 6400136"/>
                <a:gd name="connsiteX1" fmla="*/ 3558882 w 7756417"/>
                <a:gd name="connsiteY1" fmla="*/ 2096136 h 6400136"/>
                <a:gd name="connsiteX2" fmla="*/ 6671951 w 7756417"/>
                <a:gd name="connsiteY2" fmla="*/ 1486537 h 6400136"/>
                <a:gd name="connsiteX3" fmla="*/ 7172815 w 7756417"/>
                <a:gd name="connsiteY3" fmla="*/ 3347875 h 6400136"/>
                <a:gd name="connsiteX4" fmla="*/ 5300349 w 7756417"/>
                <a:gd name="connsiteY4" fmla="*/ 2237410 h 6400136"/>
                <a:gd name="connsiteX5" fmla="*/ 3454498 w 7756417"/>
                <a:gd name="connsiteY5" fmla="*/ 1901566 h 6400136"/>
                <a:gd name="connsiteX6" fmla="*/ 762397 w 7756417"/>
                <a:gd name="connsiteY6" fmla="*/ 1980458 h 6400136"/>
                <a:gd name="connsiteX7" fmla="*/ 1038454 w 7756417"/>
                <a:gd name="connsiteY7" fmla="*/ 1773760 h 6400136"/>
                <a:gd name="connsiteX0" fmla="*/ 1063766 w 7781729"/>
                <a:gd name="connsiteY0" fmla="*/ 1773760 h 6400136"/>
                <a:gd name="connsiteX1" fmla="*/ 3584194 w 7781729"/>
                <a:gd name="connsiteY1" fmla="*/ 2096136 h 6400136"/>
                <a:gd name="connsiteX2" fmla="*/ 6697263 w 7781729"/>
                <a:gd name="connsiteY2" fmla="*/ 1486537 h 6400136"/>
                <a:gd name="connsiteX3" fmla="*/ 7198127 w 7781729"/>
                <a:gd name="connsiteY3" fmla="*/ 3347875 h 6400136"/>
                <a:gd name="connsiteX4" fmla="*/ 5325661 w 7781729"/>
                <a:gd name="connsiteY4" fmla="*/ 2237410 h 6400136"/>
                <a:gd name="connsiteX5" fmla="*/ 3479810 w 7781729"/>
                <a:gd name="connsiteY5" fmla="*/ 1901566 h 6400136"/>
                <a:gd name="connsiteX6" fmla="*/ 787709 w 7781729"/>
                <a:gd name="connsiteY6" fmla="*/ 1980458 h 6400136"/>
                <a:gd name="connsiteX7" fmla="*/ 1063766 w 7781729"/>
                <a:gd name="connsiteY7" fmla="*/ 1773760 h 6400136"/>
                <a:gd name="connsiteX0" fmla="*/ 1647368 w 8365331"/>
                <a:gd name="connsiteY0" fmla="*/ 1773760 h 6400136"/>
                <a:gd name="connsiteX1" fmla="*/ 4167796 w 8365331"/>
                <a:gd name="connsiteY1" fmla="*/ 2096136 h 6400136"/>
                <a:gd name="connsiteX2" fmla="*/ 7280865 w 8365331"/>
                <a:gd name="connsiteY2" fmla="*/ 1486537 h 6400136"/>
                <a:gd name="connsiteX3" fmla="*/ 7781729 w 8365331"/>
                <a:gd name="connsiteY3" fmla="*/ 3347875 h 6400136"/>
                <a:gd name="connsiteX4" fmla="*/ 5909263 w 8365331"/>
                <a:gd name="connsiteY4" fmla="*/ 2237410 h 6400136"/>
                <a:gd name="connsiteX5" fmla="*/ 4063412 w 8365331"/>
                <a:gd name="connsiteY5" fmla="*/ 1901566 h 6400136"/>
                <a:gd name="connsiteX6" fmla="*/ 1371311 w 8365331"/>
                <a:gd name="connsiteY6" fmla="*/ 1980458 h 6400136"/>
                <a:gd name="connsiteX7" fmla="*/ 1647368 w 8365331"/>
                <a:gd name="connsiteY7" fmla="*/ 1773760 h 6400136"/>
                <a:gd name="connsiteX0" fmla="*/ 1739256 w 8457219"/>
                <a:gd name="connsiteY0" fmla="*/ 1773760 h 6400136"/>
                <a:gd name="connsiteX1" fmla="*/ 4259684 w 8457219"/>
                <a:gd name="connsiteY1" fmla="*/ 2096136 h 6400136"/>
                <a:gd name="connsiteX2" fmla="*/ 7372753 w 8457219"/>
                <a:gd name="connsiteY2" fmla="*/ 1486537 h 6400136"/>
                <a:gd name="connsiteX3" fmla="*/ 7873617 w 8457219"/>
                <a:gd name="connsiteY3" fmla="*/ 3347875 h 6400136"/>
                <a:gd name="connsiteX4" fmla="*/ 6001151 w 8457219"/>
                <a:gd name="connsiteY4" fmla="*/ 2237410 h 6400136"/>
                <a:gd name="connsiteX5" fmla="*/ 4155300 w 8457219"/>
                <a:gd name="connsiteY5" fmla="*/ 1901566 h 6400136"/>
                <a:gd name="connsiteX6" fmla="*/ 1463199 w 8457219"/>
                <a:gd name="connsiteY6" fmla="*/ 1980458 h 6400136"/>
                <a:gd name="connsiteX7" fmla="*/ 1739256 w 8457219"/>
                <a:gd name="connsiteY7" fmla="*/ 1773760 h 6400136"/>
                <a:gd name="connsiteX0" fmla="*/ 1739256 w 8457219"/>
                <a:gd name="connsiteY0" fmla="*/ 1773760 h 6400136"/>
                <a:gd name="connsiteX1" fmla="*/ 4259684 w 8457219"/>
                <a:gd name="connsiteY1" fmla="*/ 2096136 h 6400136"/>
                <a:gd name="connsiteX2" fmla="*/ 7372753 w 8457219"/>
                <a:gd name="connsiteY2" fmla="*/ 1486537 h 6400136"/>
                <a:gd name="connsiteX3" fmla="*/ 7873617 w 8457219"/>
                <a:gd name="connsiteY3" fmla="*/ 3347875 h 6400136"/>
                <a:gd name="connsiteX4" fmla="*/ 6001151 w 8457219"/>
                <a:gd name="connsiteY4" fmla="*/ 2237410 h 6400136"/>
                <a:gd name="connsiteX5" fmla="*/ 4155300 w 8457219"/>
                <a:gd name="connsiteY5" fmla="*/ 1901566 h 6400136"/>
                <a:gd name="connsiteX6" fmla="*/ 1463199 w 8457219"/>
                <a:gd name="connsiteY6" fmla="*/ 1980458 h 6400136"/>
                <a:gd name="connsiteX7" fmla="*/ 1739256 w 8457219"/>
                <a:gd name="connsiteY7" fmla="*/ 1773760 h 6400136"/>
                <a:gd name="connsiteX0" fmla="*/ 1739256 w 8457219"/>
                <a:gd name="connsiteY0" fmla="*/ 1773760 h 6400136"/>
                <a:gd name="connsiteX1" fmla="*/ 4259684 w 8457219"/>
                <a:gd name="connsiteY1" fmla="*/ 2096136 h 6400136"/>
                <a:gd name="connsiteX2" fmla="*/ 7372753 w 8457219"/>
                <a:gd name="connsiteY2" fmla="*/ 1486537 h 6400136"/>
                <a:gd name="connsiteX3" fmla="*/ 7873617 w 8457219"/>
                <a:gd name="connsiteY3" fmla="*/ 3347875 h 6400136"/>
                <a:gd name="connsiteX4" fmla="*/ 6001151 w 8457219"/>
                <a:gd name="connsiteY4" fmla="*/ 2237410 h 6400136"/>
                <a:gd name="connsiteX5" fmla="*/ 4155300 w 8457219"/>
                <a:gd name="connsiteY5" fmla="*/ 1901566 h 6400136"/>
                <a:gd name="connsiteX6" fmla="*/ 1463199 w 8457219"/>
                <a:gd name="connsiteY6" fmla="*/ 1980458 h 6400136"/>
                <a:gd name="connsiteX7" fmla="*/ 1739256 w 8457219"/>
                <a:gd name="connsiteY7" fmla="*/ 1773760 h 6400136"/>
                <a:gd name="connsiteX0" fmla="*/ 1739256 w 8457219"/>
                <a:gd name="connsiteY0" fmla="*/ 1773760 h 6400136"/>
                <a:gd name="connsiteX1" fmla="*/ 4259684 w 8457219"/>
                <a:gd name="connsiteY1" fmla="*/ 2096136 h 6400136"/>
                <a:gd name="connsiteX2" fmla="*/ 7372753 w 8457219"/>
                <a:gd name="connsiteY2" fmla="*/ 1486537 h 6400136"/>
                <a:gd name="connsiteX3" fmla="*/ 7873617 w 8457219"/>
                <a:gd name="connsiteY3" fmla="*/ 3347875 h 6400136"/>
                <a:gd name="connsiteX4" fmla="*/ 6001151 w 8457219"/>
                <a:gd name="connsiteY4" fmla="*/ 2237410 h 6400136"/>
                <a:gd name="connsiteX5" fmla="*/ 4155300 w 8457219"/>
                <a:gd name="connsiteY5" fmla="*/ 1901566 h 6400136"/>
                <a:gd name="connsiteX6" fmla="*/ 1463199 w 8457219"/>
                <a:gd name="connsiteY6" fmla="*/ 1980458 h 6400136"/>
                <a:gd name="connsiteX7" fmla="*/ 1739256 w 8457219"/>
                <a:gd name="connsiteY7" fmla="*/ 1773760 h 6400136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692008 w 8457219"/>
                <a:gd name="connsiteY0" fmla="*/ 1761496 h 6323541"/>
                <a:gd name="connsiteX1" fmla="*/ 4259684 w 8457219"/>
                <a:gd name="connsiteY1" fmla="*/ 2019541 h 6323541"/>
                <a:gd name="connsiteX2" fmla="*/ 7372753 w 8457219"/>
                <a:gd name="connsiteY2" fmla="*/ 1409942 h 6323541"/>
                <a:gd name="connsiteX3" fmla="*/ 7873617 w 8457219"/>
                <a:gd name="connsiteY3" fmla="*/ 3271280 h 6323541"/>
                <a:gd name="connsiteX4" fmla="*/ 6001151 w 8457219"/>
                <a:gd name="connsiteY4" fmla="*/ 2160815 h 6323541"/>
                <a:gd name="connsiteX5" fmla="*/ 4155300 w 8457219"/>
                <a:gd name="connsiteY5" fmla="*/ 1824971 h 6323541"/>
                <a:gd name="connsiteX6" fmla="*/ 1463199 w 8457219"/>
                <a:gd name="connsiteY6" fmla="*/ 1903863 h 6323541"/>
                <a:gd name="connsiteX7" fmla="*/ 1692008 w 8457219"/>
                <a:gd name="connsiteY7" fmla="*/ 1761496 h 6323541"/>
                <a:gd name="connsiteX0" fmla="*/ 1692008 w 8457219"/>
                <a:gd name="connsiteY0" fmla="*/ 2929074 h 7491119"/>
                <a:gd name="connsiteX1" fmla="*/ 4259684 w 8457219"/>
                <a:gd name="connsiteY1" fmla="*/ 3187119 h 7491119"/>
                <a:gd name="connsiteX2" fmla="*/ 7372753 w 8457219"/>
                <a:gd name="connsiteY2" fmla="*/ 2577520 h 7491119"/>
                <a:gd name="connsiteX3" fmla="*/ 7873617 w 8457219"/>
                <a:gd name="connsiteY3" fmla="*/ 4438858 h 7491119"/>
                <a:gd name="connsiteX4" fmla="*/ 6001151 w 8457219"/>
                <a:gd name="connsiteY4" fmla="*/ 3328393 h 7491119"/>
                <a:gd name="connsiteX5" fmla="*/ 4155300 w 8457219"/>
                <a:gd name="connsiteY5" fmla="*/ 2992549 h 7491119"/>
                <a:gd name="connsiteX6" fmla="*/ 1463199 w 8457219"/>
                <a:gd name="connsiteY6" fmla="*/ 3071441 h 7491119"/>
                <a:gd name="connsiteX7" fmla="*/ 1692008 w 8457219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440566 w 8783534"/>
                <a:gd name="connsiteY4" fmla="*/ 3353002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440566 w 8783534"/>
                <a:gd name="connsiteY4" fmla="*/ 3353002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440566 w 8783534"/>
                <a:gd name="connsiteY4" fmla="*/ 3353002 h 7491119"/>
                <a:gd name="connsiteX5" fmla="*/ 1789514 w 8783534"/>
                <a:gd name="connsiteY5" fmla="*/ 3071441 h 7491119"/>
                <a:gd name="connsiteX6" fmla="*/ 2018323 w 8783534"/>
                <a:gd name="connsiteY6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286612 w 8783534"/>
                <a:gd name="connsiteY4" fmla="*/ 3005048 h 7491119"/>
                <a:gd name="connsiteX5" fmla="*/ 1789514 w 8783534"/>
                <a:gd name="connsiteY5" fmla="*/ 3071441 h 7491119"/>
                <a:gd name="connsiteX6" fmla="*/ 2018323 w 8783534"/>
                <a:gd name="connsiteY6" fmla="*/ 2929074 h 7491119"/>
                <a:gd name="connsiteX0" fmla="*/ 2018323 w 8783534"/>
                <a:gd name="connsiteY0" fmla="*/ 2929074 h 7491119"/>
                <a:gd name="connsiteX1" fmla="*/ 7699068 w 8783534"/>
                <a:gd name="connsiteY1" fmla="*/ 2577520 h 7491119"/>
                <a:gd name="connsiteX2" fmla="*/ 8199932 w 8783534"/>
                <a:gd name="connsiteY2" fmla="*/ 4438858 h 7491119"/>
                <a:gd name="connsiteX3" fmla="*/ 6286612 w 8783534"/>
                <a:gd name="connsiteY3" fmla="*/ 3005048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491119"/>
                <a:gd name="connsiteX1" fmla="*/ 6391441 w 8783534"/>
                <a:gd name="connsiteY1" fmla="*/ 2370154 h 7491119"/>
                <a:gd name="connsiteX2" fmla="*/ 8199932 w 8783534"/>
                <a:gd name="connsiteY2" fmla="*/ 4438858 h 7491119"/>
                <a:gd name="connsiteX3" fmla="*/ 6286612 w 8783534"/>
                <a:gd name="connsiteY3" fmla="*/ 3005048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491119"/>
                <a:gd name="connsiteX1" fmla="*/ 6391441 w 8783534"/>
                <a:gd name="connsiteY1" fmla="*/ 2370154 h 7491119"/>
                <a:gd name="connsiteX2" fmla="*/ 8199932 w 8783534"/>
                <a:gd name="connsiteY2" fmla="*/ 4438858 h 7491119"/>
                <a:gd name="connsiteX3" fmla="*/ 3933876 w 8783534"/>
                <a:gd name="connsiteY3" fmla="*/ 3076777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491119"/>
                <a:gd name="connsiteX1" fmla="*/ 6391441 w 8783534"/>
                <a:gd name="connsiteY1" fmla="*/ 2370154 h 7491119"/>
                <a:gd name="connsiteX2" fmla="*/ 8199932 w 8783534"/>
                <a:gd name="connsiteY2" fmla="*/ 4438858 h 7491119"/>
                <a:gd name="connsiteX3" fmla="*/ 5245657 w 8783534"/>
                <a:gd name="connsiteY3" fmla="*/ 2521195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491119"/>
                <a:gd name="connsiteX1" fmla="*/ 6391441 w 8783534"/>
                <a:gd name="connsiteY1" fmla="*/ 2370154 h 7491119"/>
                <a:gd name="connsiteX2" fmla="*/ 8199932 w 8783534"/>
                <a:gd name="connsiteY2" fmla="*/ 4438858 h 7491119"/>
                <a:gd name="connsiteX3" fmla="*/ 5245657 w 8783534"/>
                <a:gd name="connsiteY3" fmla="*/ 2521195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007577"/>
                <a:gd name="connsiteX1" fmla="*/ 6391441 w 8783534"/>
                <a:gd name="connsiteY1" fmla="*/ 2370154 h 7007577"/>
                <a:gd name="connsiteX2" fmla="*/ 8199932 w 8783534"/>
                <a:gd name="connsiteY2" fmla="*/ 4438858 h 7007577"/>
                <a:gd name="connsiteX3" fmla="*/ 5245657 w 8783534"/>
                <a:gd name="connsiteY3" fmla="*/ 2521195 h 7007577"/>
                <a:gd name="connsiteX4" fmla="*/ 1789514 w 8783534"/>
                <a:gd name="connsiteY4" fmla="*/ 3071441 h 7007577"/>
                <a:gd name="connsiteX5" fmla="*/ 2018323 w 8783534"/>
                <a:gd name="connsiteY5" fmla="*/ 2929074 h 7007577"/>
                <a:gd name="connsiteX0" fmla="*/ 2018323 w 8199932"/>
                <a:gd name="connsiteY0" fmla="*/ 2929074 h 6088890"/>
                <a:gd name="connsiteX1" fmla="*/ 6391441 w 8199932"/>
                <a:gd name="connsiteY1" fmla="*/ 2370154 h 6088890"/>
                <a:gd name="connsiteX2" fmla="*/ 8199932 w 8199932"/>
                <a:gd name="connsiteY2" fmla="*/ 4438858 h 6088890"/>
                <a:gd name="connsiteX3" fmla="*/ 5245657 w 8199932"/>
                <a:gd name="connsiteY3" fmla="*/ 2521195 h 6088890"/>
                <a:gd name="connsiteX4" fmla="*/ 1789514 w 8199932"/>
                <a:gd name="connsiteY4" fmla="*/ 3071441 h 6088890"/>
                <a:gd name="connsiteX5" fmla="*/ 2018323 w 8199932"/>
                <a:gd name="connsiteY5" fmla="*/ 2929074 h 6088890"/>
                <a:gd name="connsiteX0" fmla="*/ 2018323 w 8199932"/>
                <a:gd name="connsiteY0" fmla="*/ 2929074 h 6088890"/>
                <a:gd name="connsiteX1" fmla="*/ 6391441 w 8199932"/>
                <a:gd name="connsiteY1" fmla="*/ 2370154 h 6088890"/>
                <a:gd name="connsiteX2" fmla="*/ 8199932 w 8199932"/>
                <a:gd name="connsiteY2" fmla="*/ 4438858 h 6088890"/>
                <a:gd name="connsiteX3" fmla="*/ 5245657 w 8199932"/>
                <a:gd name="connsiteY3" fmla="*/ 2521195 h 6088890"/>
                <a:gd name="connsiteX4" fmla="*/ 1789514 w 8199932"/>
                <a:gd name="connsiteY4" fmla="*/ 3071441 h 6088890"/>
                <a:gd name="connsiteX5" fmla="*/ 2018323 w 8199932"/>
                <a:gd name="connsiteY5" fmla="*/ 2929074 h 6088890"/>
                <a:gd name="connsiteX0" fmla="*/ 2018323 w 8199932"/>
                <a:gd name="connsiteY0" fmla="*/ 2929074 h 6332480"/>
                <a:gd name="connsiteX1" fmla="*/ 6391441 w 8199932"/>
                <a:gd name="connsiteY1" fmla="*/ 2370154 h 6332480"/>
                <a:gd name="connsiteX2" fmla="*/ 8199932 w 8199932"/>
                <a:gd name="connsiteY2" fmla="*/ 4438858 h 6332480"/>
                <a:gd name="connsiteX3" fmla="*/ 5245657 w 8199932"/>
                <a:gd name="connsiteY3" fmla="*/ 2521195 h 6332480"/>
                <a:gd name="connsiteX4" fmla="*/ 1789514 w 8199932"/>
                <a:gd name="connsiteY4" fmla="*/ 3071441 h 6332480"/>
                <a:gd name="connsiteX5" fmla="*/ 2018323 w 8199932"/>
                <a:gd name="connsiteY5" fmla="*/ 2929074 h 6332480"/>
                <a:gd name="connsiteX0" fmla="*/ 2018323 w 8199932"/>
                <a:gd name="connsiteY0" fmla="*/ 2929074 h 6332480"/>
                <a:gd name="connsiteX1" fmla="*/ 6391441 w 8199932"/>
                <a:gd name="connsiteY1" fmla="*/ 2370154 h 6332480"/>
                <a:gd name="connsiteX2" fmla="*/ 8199932 w 8199932"/>
                <a:gd name="connsiteY2" fmla="*/ 4438858 h 6332480"/>
                <a:gd name="connsiteX3" fmla="*/ 5245657 w 8199932"/>
                <a:gd name="connsiteY3" fmla="*/ 2521195 h 6332480"/>
                <a:gd name="connsiteX4" fmla="*/ 1789514 w 8199932"/>
                <a:gd name="connsiteY4" fmla="*/ 3071441 h 6332480"/>
                <a:gd name="connsiteX5" fmla="*/ 2018323 w 8199932"/>
                <a:gd name="connsiteY5" fmla="*/ 2929074 h 63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99932" h="6332480">
                  <a:moveTo>
                    <a:pt x="2018323" y="2929074"/>
                  </a:moveTo>
                  <a:cubicBezTo>
                    <a:pt x="3003249" y="2846754"/>
                    <a:pt x="5361173" y="2118523"/>
                    <a:pt x="6391441" y="2370154"/>
                  </a:cubicBezTo>
                  <a:cubicBezTo>
                    <a:pt x="4898818" y="4308774"/>
                    <a:pt x="7624732" y="5885963"/>
                    <a:pt x="8199932" y="4438858"/>
                  </a:cubicBezTo>
                  <a:cubicBezTo>
                    <a:pt x="7518693" y="6332480"/>
                    <a:pt x="4790153" y="3688663"/>
                    <a:pt x="5245657" y="2521195"/>
                  </a:cubicBezTo>
                  <a:cubicBezTo>
                    <a:pt x="4165470" y="2430848"/>
                    <a:pt x="2526554" y="3142096"/>
                    <a:pt x="1789514" y="3071441"/>
                  </a:cubicBezTo>
                  <a:cubicBezTo>
                    <a:pt x="0" y="2987026"/>
                    <a:pt x="1550711" y="0"/>
                    <a:pt x="2018323" y="292907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alpha val="5000"/>
                  </a:schemeClr>
                </a:gs>
              </a:gsLst>
              <a:lin ang="10800000" scaled="0"/>
              <a:tileRect/>
            </a:gradFill>
            <a:ln>
              <a:noFill/>
            </a:ln>
            <a:effectLst/>
            <a:scene3d>
              <a:camera prst="orthographicFront"/>
              <a:lightRig rig="balanced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kern="1200">
                <a:solidFill>
                  <a:prstClr val="white"/>
                </a:solidFill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" name="Freeform 5"/>
            <p:cNvSpPr>
              <a:spLocks noChangeAspect="1"/>
            </p:cNvSpPr>
            <p:nvPr/>
          </p:nvSpPr>
          <p:spPr>
            <a:xfrm rot="6563566" flipH="1" flipV="1">
              <a:off x="7887816" y="5193632"/>
              <a:ext cx="916382" cy="1152144"/>
            </a:xfrm>
            <a:custGeom>
              <a:avLst/>
              <a:gdLst>
                <a:gd name="connsiteX0" fmla="*/ 0 w 3657600"/>
                <a:gd name="connsiteY0" fmla="*/ 685800 h 1371600"/>
                <a:gd name="connsiteX1" fmla="*/ 1186667 w 3657600"/>
                <a:gd name="connsiteY1" fmla="*/ 43667 h 1371600"/>
                <a:gd name="connsiteX2" fmla="*/ 1828801 w 3657600"/>
                <a:gd name="connsiteY2" fmla="*/ 2 h 1371600"/>
                <a:gd name="connsiteX3" fmla="*/ 2470936 w 3657600"/>
                <a:gd name="connsiteY3" fmla="*/ 43668 h 1371600"/>
                <a:gd name="connsiteX4" fmla="*/ 3657600 w 3657600"/>
                <a:gd name="connsiteY4" fmla="*/ 685806 h 1371600"/>
                <a:gd name="connsiteX5" fmla="*/ 2470934 w 3657600"/>
                <a:gd name="connsiteY5" fmla="*/ 1327941 h 1371600"/>
                <a:gd name="connsiteX6" fmla="*/ 1828799 w 3657600"/>
                <a:gd name="connsiteY6" fmla="*/ 1371606 h 1371600"/>
                <a:gd name="connsiteX7" fmla="*/ 1186664 w 3657600"/>
                <a:gd name="connsiteY7" fmla="*/ 1327940 h 1371600"/>
                <a:gd name="connsiteX8" fmla="*/ 0 w 3657600"/>
                <a:gd name="connsiteY8" fmla="*/ 685803 h 1371600"/>
                <a:gd name="connsiteX9" fmla="*/ 0 w 3657600"/>
                <a:gd name="connsiteY9" fmla="*/ 685800 h 1371600"/>
                <a:gd name="connsiteX0" fmla="*/ 3 w 3672351"/>
                <a:gd name="connsiteY0" fmla="*/ 761447 h 1447253"/>
                <a:gd name="connsiteX1" fmla="*/ 1186670 w 3672351"/>
                <a:gd name="connsiteY1" fmla="*/ 119314 h 1447253"/>
                <a:gd name="connsiteX2" fmla="*/ 1828804 w 3672351"/>
                <a:gd name="connsiteY2" fmla="*/ 75649 h 1447253"/>
                <a:gd name="connsiteX3" fmla="*/ 2470939 w 3672351"/>
                <a:gd name="connsiteY3" fmla="*/ 119315 h 1447253"/>
                <a:gd name="connsiteX4" fmla="*/ 2559427 w 3672351"/>
                <a:gd name="connsiteY4" fmla="*/ 107023 h 1447253"/>
                <a:gd name="connsiteX5" fmla="*/ 3657603 w 3672351"/>
                <a:gd name="connsiteY5" fmla="*/ 761453 h 1447253"/>
                <a:gd name="connsiteX6" fmla="*/ 2470937 w 3672351"/>
                <a:gd name="connsiteY6" fmla="*/ 1403588 h 1447253"/>
                <a:gd name="connsiteX7" fmla="*/ 1828802 w 3672351"/>
                <a:gd name="connsiteY7" fmla="*/ 1447253 h 1447253"/>
                <a:gd name="connsiteX8" fmla="*/ 1186667 w 3672351"/>
                <a:gd name="connsiteY8" fmla="*/ 1403587 h 1447253"/>
                <a:gd name="connsiteX9" fmla="*/ 3 w 3672351"/>
                <a:gd name="connsiteY9" fmla="*/ 761450 h 1447253"/>
                <a:gd name="connsiteX10" fmla="*/ 3 w 3672351"/>
                <a:gd name="connsiteY10" fmla="*/ 761447 h 1447253"/>
                <a:gd name="connsiteX0" fmla="*/ 3 w 3672351"/>
                <a:gd name="connsiteY0" fmla="*/ 761447 h 1447253"/>
                <a:gd name="connsiteX1" fmla="*/ 1186670 w 3672351"/>
                <a:gd name="connsiteY1" fmla="*/ 119314 h 1447253"/>
                <a:gd name="connsiteX2" fmla="*/ 1828804 w 3672351"/>
                <a:gd name="connsiteY2" fmla="*/ 75649 h 1447253"/>
                <a:gd name="connsiteX3" fmla="*/ 2470939 w 3672351"/>
                <a:gd name="connsiteY3" fmla="*/ 119315 h 1447253"/>
                <a:gd name="connsiteX4" fmla="*/ 2559427 w 3672351"/>
                <a:gd name="connsiteY4" fmla="*/ 107023 h 1447253"/>
                <a:gd name="connsiteX5" fmla="*/ 3657603 w 3672351"/>
                <a:gd name="connsiteY5" fmla="*/ 761453 h 1447253"/>
                <a:gd name="connsiteX6" fmla="*/ 2470937 w 3672351"/>
                <a:gd name="connsiteY6" fmla="*/ 1403588 h 1447253"/>
                <a:gd name="connsiteX7" fmla="*/ 1828802 w 3672351"/>
                <a:gd name="connsiteY7" fmla="*/ 1447253 h 1447253"/>
                <a:gd name="connsiteX8" fmla="*/ 1186667 w 3672351"/>
                <a:gd name="connsiteY8" fmla="*/ 1403587 h 1447253"/>
                <a:gd name="connsiteX9" fmla="*/ 3 w 3672351"/>
                <a:gd name="connsiteY9" fmla="*/ 761450 h 1447253"/>
                <a:gd name="connsiteX10" fmla="*/ 3 w 3672351"/>
                <a:gd name="connsiteY10" fmla="*/ 761447 h 1447253"/>
                <a:gd name="connsiteX0" fmla="*/ 3 w 3672351"/>
                <a:gd name="connsiteY0" fmla="*/ 685798 h 2004163"/>
                <a:gd name="connsiteX1" fmla="*/ 1186670 w 3672351"/>
                <a:gd name="connsiteY1" fmla="*/ 43665 h 2004163"/>
                <a:gd name="connsiteX2" fmla="*/ 1828804 w 3672351"/>
                <a:gd name="connsiteY2" fmla="*/ 0 h 2004163"/>
                <a:gd name="connsiteX3" fmla="*/ 2470939 w 3672351"/>
                <a:gd name="connsiteY3" fmla="*/ 43666 h 2004163"/>
                <a:gd name="connsiteX4" fmla="*/ 2559427 w 3672351"/>
                <a:gd name="connsiteY4" fmla="*/ 31374 h 2004163"/>
                <a:gd name="connsiteX5" fmla="*/ 3657603 w 3672351"/>
                <a:gd name="connsiteY5" fmla="*/ 685804 h 2004163"/>
                <a:gd name="connsiteX6" fmla="*/ 2470937 w 3672351"/>
                <a:gd name="connsiteY6" fmla="*/ 1327939 h 2004163"/>
                <a:gd name="connsiteX7" fmla="*/ 1828802 w 3672351"/>
                <a:gd name="connsiteY7" fmla="*/ 1371604 h 2004163"/>
                <a:gd name="connsiteX8" fmla="*/ 1186667 w 3672351"/>
                <a:gd name="connsiteY8" fmla="*/ 1327938 h 2004163"/>
                <a:gd name="connsiteX9" fmla="*/ 3 w 3672351"/>
                <a:gd name="connsiteY9" fmla="*/ 685801 h 2004163"/>
                <a:gd name="connsiteX10" fmla="*/ 3 w 3672351"/>
                <a:gd name="connsiteY10" fmla="*/ 685798 h 2004163"/>
                <a:gd name="connsiteX0" fmla="*/ 3 w 3657603"/>
                <a:gd name="connsiteY0" fmla="*/ 756433 h 1442239"/>
                <a:gd name="connsiteX1" fmla="*/ 1186670 w 3657603"/>
                <a:gd name="connsiteY1" fmla="*/ 114300 h 1442239"/>
                <a:gd name="connsiteX2" fmla="*/ 1828804 w 3657603"/>
                <a:gd name="connsiteY2" fmla="*/ 70635 h 1442239"/>
                <a:gd name="connsiteX3" fmla="*/ 2470939 w 3657603"/>
                <a:gd name="connsiteY3" fmla="*/ 114301 h 1442239"/>
                <a:gd name="connsiteX4" fmla="*/ 3657603 w 3657603"/>
                <a:gd name="connsiteY4" fmla="*/ 756439 h 1442239"/>
                <a:gd name="connsiteX5" fmla="*/ 2470937 w 3657603"/>
                <a:gd name="connsiteY5" fmla="*/ 1398574 h 1442239"/>
                <a:gd name="connsiteX6" fmla="*/ 1828802 w 3657603"/>
                <a:gd name="connsiteY6" fmla="*/ 1442239 h 1442239"/>
                <a:gd name="connsiteX7" fmla="*/ 1186667 w 3657603"/>
                <a:gd name="connsiteY7" fmla="*/ 1398573 h 1442239"/>
                <a:gd name="connsiteX8" fmla="*/ 3 w 3657603"/>
                <a:gd name="connsiteY8" fmla="*/ 756436 h 1442239"/>
                <a:gd name="connsiteX9" fmla="*/ 3 w 3657603"/>
                <a:gd name="connsiteY9" fmla="*/ 756433 h 1442239"/>
                <a:gd name="connsiteX0" fmla="*/ 527758 w 4185358"/>
                <a:gd name="connsiteY0" fmla="*/ 756433 h 1442239"/>
                <a:gd name="connsiteX1" fmla="*/ 1714425 w 4185358"/>
                <a:gd name="connsiteY1" fmla="*/ 114300 h 1442239"/>
                <a:gd name="connsiteX2" fmla="*/ 2356559 w 4185358"/>
                <a:gd name="connsiteY2" fmla="*/ 70635 h 1442239"/>
                <a:gd name="connsiteX3" fmla="*/ 2998694 w 4185358"/>
                <a:gd name="connsiteY3" fmla="*/ 114301 h 1442239"/>
                <a:gd name="connsiteX4" fmla="*/ 4185358 w 4185358"/>
                <a:gd name="connsiteY4" fmla="*/ 756439 h 1442239"/>
                <a:gd name="connsiteX5" fmla="*/ 2998692 w 4185358"/>
                <a:gd name="connsiteY5" fmla="*/ 1398574 h 1442239"/>
                <a:gd name="connsiteX6" fmla="*/ 2356557 w 4185358"/>
                <a:gd name="connsiteY6" fmla="*/ 1442239 h 1442239"/>
                <a:gd name="connsiteX7" fmla="*/ 1714422 w 4185358"/>
                <a:gd name="connsiteY7" fmla="*/ 1398573 h 1442239"/>
                <a:gd name="connsiteX8" fmla="*/ 527758 w 4185358"/>
                <a:gd name="connsiteY8" fmla="*/ 756436 h 1442239"/>
                <a:gd name="connsiteX9" fmla="*/ 527758 w 4185358"/>
                <a:gd name="connsiteY9" fmla="*/ 756433 h 1442239"/>
                <a:gd name="connsiteX0" fmla="*/ 527758 w 4185358"/>
                <a:gd name="connsiteY0" fmla="*/ 685798 h 1731271"/>
                <a:gd name="connsiteX1" fmla="*/ 1714425 w 4185358"/>
                <a:gd name="connsiteY1" fmla="*/ 43665 h 1731271"/>
                <a:gd name="connsiteX2" fmla="*/ 2356559 w 4185358"/>
                <a:gd name="connsiteY2" fmla="*/ 0 h 1731271"/>
                <a:gd name="connsiteX3" fmla="*/ 2998694 w 4185358"/>
                <a:gd name="connsiteY3" fmla="*/ 43666 h 1731271"/>
                <a:gd name="connsiteX4" fmla="*/ 4185358 w 4185358"/>
                <a:gd name="connsiteY4" fmla="*/ 685804 h 1731271"/>
                <a:gd name="connsiteX5" fmla="*/ 2998692 w 4185358"/>
                <a:gd name="connsiteY5" fmla="*/ 1327939 h 1731271"/>
                <a:gd name="connsiteX6" fmla="*/ 2356557 w 4185358"/>
                <a:gd name="connsiteY6" fmla="*/ 1371604 h 1731271"/>
                <a:gd name="connsiteX7" fmla="*/ 1714422 w 4185358"/>
                <a:gd name="connsiteY7" fmla="*/ 1327938 h 1731271"/>
                <a:gd name="connsiteX8" fmla="*/ 527758 w 4185358"/>
                <a:gd name="connsiteY8" fmla="*/ 685801 h 1731271"/>
                <a:gd name="connsiteX9" fmla="*/ 527758 w 4185358"/>
                <a:gd name="connsiteY9" fmla="*/ 685798 h 1731271"/>
                <a:gd name="connsiteX0" fmla="*/ 1174716 w 4832316"/>
                <a:gd name="connsiteY0" fmla="*/ 685798 h 2451847"/>
                <a:gd name="connsiteX1" fmla="*/ 2361383 w 4832316"/>
                <a:gd name="connsiteY1" fmla="*/ 43665 h 2451847"/>
                <a:gd name="connsiteX2" fmla="*/ 3003517 w 4832316"/>
                <a:gd name="connsiteY2" fmla="*/ 0 h 2451847"/>
                <a:gd name="connsiteX3" fmla="*/ 3645652 w 4832316"/>
                <a:gd name="connsiteY3" fmla="*/ 43666 h 2451847"/>
                <a:gd name="connsiteX4" fmla="*/ 4832316 w 4832316"/>
                <a:gd name="connsiteY4" fmla="*/ 685804 h 2451847"/>
                <a:gd name="connsiteX5" fmla="*/ 3645650 w 4832316"/>
                <a:gd name="connsiteY5" fmla="*/ 1327939 h 2451847"/>
                <a:gd name="connsiteX6" fmla="*/ 3003515 w 4832316"/>
                <a:gd name="connsiteY6" fmla="*/ 1371604 h 2451847"/>
                <a:gd name="connsiteX7" fmla="*/ 2361380 w 4832316"/>
                <a:gd name="connsiteY7" fmla="*/ 1327938 h 2451847"/>
                <a:gd name="connsiteX8" fmla="*/ 1174716 w 4832316"/>
                <a:gd name="connsiteY8" fmla="*/ 685801 h 2451847"/>
                <a:gd name="connsiteX9" fmla="*/ 1174716 w 4832316"/>
                <a:gd name="connsiteY9" fmla="*/ 685798 h 2451847"/>
                <a:gd name="connsiteX0" fmla="*/ 1174716 w 5193374"/>
                <a:gd name="connsiteY0" fmla="*/ 685798 h 2451847"/>
                <a:gd name="connsiteX1" fmla="*/ 2361383 w 5193374"/>
                <a:gd name="connsiteY1" fmla="*/ 43665 h 2451847"/>
                <a:gd name="connsiteX2" fmla="*/ 3003517 w 5193374"/>
                <a:gd name="connsiteY2" fmla="*/ 0 h 2451847"/>
                <a:gd name="connsiteX3" fmla="*/ 3645652 w 5193374"/>
                <a:gd name="connsiteY3" fmla="*/ 43666 h 2451847"/>
                <a:gd name="connsiteX4" fmla="*/ 4832316 w 5193374"/>
                <a:gd name="connsiteY4" fmla="*/ 685804 h 2451847"/>
                <a:gd name="connsiteX5" fmla="*/ 3645650 w 5193374"/>
                <a:gd name="connsiteY5" fmla="*/ 1327939 h 2451847"/>
                <a:gd name="connsiteX6" fmla="*/ 3003515 w 5193374"/>
                <a:gd name="connsiteY6" fmla="*/ 1371604 h 2451847"/>
                <a:gd name="connsiteX7" fmla="*/ 2361380 w 5193374"/>
                <a:gd name="connsiteY7" fmla="*/ 1327938 h 2451847"/>
                <a:gd name="connsiteX8" fmla="*/ 1174716 w 5193374"/>
                <a:gd name="connsiteY8" fmla="*/ 685801 h 2451847"/>
                <a:gd name="connsiteX9" fmla="*/ 1174716 w 5193374"/>
                <a:gd name="connsiteY9" fmla="*/ 685798 h 2451847"/>
                <a:gd name="connsiteX0" fmla="*/ 1174716 w 5193374"/>
                <a:gd name="connsiteY0" fmla="*/ 685798 h 3407194"/>
                <a:gd name="connsiteX1" fmla="*/ 2361383 w 5193374"/>
                <a:gd name="connsiteY1" fmla="*/ 43665 h 3407194"/>
                <a:gd name="connsiteX2" fmla="*/ 3003517 w 5193374"/>
                <a:gd name="connsiteY2" fmla="*/ 0 h 3407194"/>
                <a:gd name="connsiteX3" fmla="*/ 3645652 w 5193374"/>
                <a:gd name="connsiteY3" fmla="*/ 43666 h 3407194"/>
                <a:gd name="connsiteX4" fmla="*/ 4832316 w 5193374"/>
                <a:gd name="connsiteY4" fmla="*/ 685804 h 3407194"/>
                <a:gd name="connsiteX5" fmla="*/ 3645650 w 5193374"/>
                <a:gd name="connsiteY5" fmla="*/ 1327939 h 3407194"/>
                <a:gd name="connsiteX6" fmla="*/ 3003515 w 5193374"/>
                <a:gd name="connsiteY6" fmla="*/ 1371604 h 3407194"/>
                <a:gd name="connsiteX7" fmla="*/ 2361380 w 5193374"/>
                <a:gd name="connsiteY7" fmla="*/ 1327938 h 3407194"/>
                <a:gd name="connsiteX8" fmla="*/ 1174716 w 5193374"/>
                <a:gd name="connsiteY8" fmla="*/ 685801 h 3407194"/>
                <a:gd name="connsiteX9" fmla="*/ 1174716 w 5193374"/>
                <a:gd name="connsiteY9" fmla="*/ 685798 h 3407194"/>
                <a:gd name="connsiteX0" fmla="*/ 1174716 w 5193374"/>
                <a:gd name="connsiteY0" fmla="*/ 960216 h 3681612"/>
                <a:gd name="connsiteX1" fmla="*/ 2361383 w 5193374"/>
                <a:gd name="connsiteY1" fmla="*/ 318083 h 3681612"/>
                <a:gd name="connsiteX2" fmla="*/ 3003517 w 5193374"/>
                <a:gd name="connsiteY2" fmla="*/ 274418 h 3681612"/>
                <a:gd name="connsiteX3" fmla="*/ 3645652 w 5193374"/>
                <a:gd name="connsiteY3" fmla="*/ 318084 h 3681612"/>
                <a:gd name="connsiteX4" fmla="*/ 4832316 w 5193374"/>
                <a:gd name="connsiteY4" fmla="*/ 960222 h 3681612"/>
                <a:gd name="connsiteX5" fmla="*/ 3645650 w 5193374"/>
                <a:gd name="connsiteY5" fmla="*/ 1602357 h 3681612"/>
                <a:gd name="connsiteX6" fmla="*/ 3003515 w 5193374"/>
                <a:gd name="connsiteY6" fmla="*/ 1646022 h 3681612"/>
                <a:gd name="connsiteX7" fmla="*/ 2361380 w 5193374"/>
                <a:gd name="connsiteY7" fmla="*/ 1602356 h 3681612"/>
                <a:gd name="connsiteX8" fmla="*/ 1174716 w 5193374"/>
                <a:gd name="connsiteY8" fmla="*/ 960219 h 3681612"/>
                <a:gd name="connsiteX9" fmla="*/ 1174716 w 5193374"/>
                <a:gd name="connsiteY9" fmla="*/ 960216 h 3681612"/>
                <a:gd name="connsiteX0" fmla="*/ 1174716 w 5193374"/>
                <a:gd name="connsiteY0" fmla="*/ 960216 h 3681612"/>
                <a:gd name="connsiteX1" fmla="*/ 2361383 w 5193374"/>
                <a:gd name="connsiteY1" fmla="*/ 318083 h 3681612"/>
                <a:gd name="connsiteX2" fmla="*/ 3003517 w 5193374"/>
                <a:gd name="connsiteY2" fmla="*/ 274418 h 3681612"/>
                <a:gd name="connsiteX3" fmla="*/ 3645652 w 5193374"/>
                <a:gd name="connsiteY3" fmla="*/ 318084 h 3681612"/>
                <a:gd name="connsiteX4" fmla="*/ 4832316 w 5193374"/>
                <a:gd name="connsiteY4" fmla="*/ 960222 h 3681612"/>
                <a:gd name="connsiteX5" fmla="*/ 3645650 w 5193374"/>
                <a:gd name="connsiteY5" fmla="*/ 1602357 h 3681612"/>
                <a:gd name="connsiteX6" fmla="*/ 3003515 w 5193374"/>
                <a:gd name="connsiteY6" fmla="*/ 1646022 h 3681612"/>
                <a:gd name="connsiteX7" fmla="*/ 2361380 w 5193374"/>
                <a:gd name="connsiteY7" fmla="*/ 1602356 h 3681612"/>
                <a:gd name="connsiteX8" fmla="*/ 1174716 w 5193374"/>
                <a:gd name="connsiteY8" fmla="*/ 960219 h 3681612"/>
                <a:gd name="connsiteX9" fmla="*/ 1174716 w 5193374"/>
                <a:gd name="connsiteY9" fmla="*/ 960216 h 3681612"/>
                <a:gd name="connsiteX0" fmla="*/ 1174716 w 5193374"/>
                <a:gd name="connsiteY0" fmla="*/ 2033989 h 4755385"/>
                <a:gd name="connsiteX1" fmla="*/ 2361383 w 5193374"/>
                <a:gd name="connsiteY1" fmla="*/ 1391856 h 4755385"/>
                <a:gd name="connsiteX2" fmla="*/ 3003517 w 5193374"/>
                <a:gd name="connsiteY2" fmla="*/ 1348191 h 4755385"/>
                <a:gd name="connsiteX3" fmla="*/ 3645652 w 5193374"/>
                <a:gd name="connsiteY3" fmla="*/ 1391857 h 4755385"/>
                <a:gd name="connsiteX4" fmla="*/ 4832316 w 5193374"/>
                <a:gd name="connsiteY4" fmla="*/ 2033995 h 4755385"/>
                <a:gd name="connsiteX5" fmla="*/ 3645650 w 5193374"/>
                <a:gd name="connsiteY5" fmla="*/ 2676130 h 4755385"/>
                <a:gd name="connsiteX6" fmla="*/ 3003515 w 5193374"/>
                <a:gd name="connsiteY6" fmla="*/ 2719795 h 4755385"/>
                <a:gd name="connsiteX7" fmla="*/ 2361380 w 5193374"/>
                <a:gd name="connsiteY7" fmla="*/ 2676129 h 4755385"/>
                <a:gd name="connsiteX8" fmla="*/ 1174716 w 5193374"/>
                <a:gd name="connsiteY8" fmla="*/ 2033992 h 4755385"/>
                <a:gd name="connsiteX9" fmla="*/ 1174716 w 5193374"/>
                <a:gd name="connsiteY9" fmla="*/ 2033989 h 4755385"/>
                <a:gd name="connsiteX0" fmla="*/ 1174716 w 4832316"/>
                <a:gd name="connsiteY0" fmla="*/ 2033989 h 4755385"/>
                <a:gd name="connsiteX1" fmla="*/ 2361383 w 4832316"/>
                <a:gd name="connsiteY1" fmla="*/ 1391856 h 4755385"/>
                <a:gd name="connsiteX2" fmla="*/ 3003517 w 4832316"/>
                <a:gd name="connsiteY2" fmla="*/ 1348191 h 4755385"/>
                <a:gd name="connsiteX3" fmla="*/ 3645652 w 4832316"/>
                <a:gd name="connsiteY3" fmla="*/ 1391857 h 4755385"/>
                <a:gd name="connsiteX4" fmla="*/ 4832316 w 4832316"/>
                <a:gd name="connsiteY4" fmla="*/ 2033995 h 4755385"/>
                <a:gd name="connsiteX5" fmla="*/ 3645650 w 4832316"/>
                <a:gd name="connsiteY5" fmla="*/ 2676130 h 4755385"/>
                <a:gd name="connsiteX6" fmla="*/ 3003515 w 4832316"/>
                <a:gd name="connsiteY6" fmla="*/ 2719795 h 4755385"/>
                <a:gd name="connsiteX7" fmla="*/ 2361380 w 4832316"/>
                <a:gd name="connsiteY7" fmla="*/ 2676129 h 4755385"/>
                <a:gd name="connsiteX8" fmla="*/ 1174716 w 4832316"/>
                <a:gd name="connsiteY8" fmla="*/ 2033992 h 4755385"/>
                <a:gd name="connsiteX9" fmla="*/ 1174716 w 4832316"/>
                <a:gd name="connsiteY9" fmla="*/ 2033989 h 4755385"/>
                <a:gd name="connsiteX0" fmla="*/ 527758 w 4185358"/>
                <a:gd name="connsiteY0" fmla="*/ 2033989 h 4755385"/>
                <a:gd name="connsiteX1" fmla="*/ 1714425 w 4185358"/>
                <a:gd name="connsiteY1" fmla="*/ 1391856 h 4755385"/>
                <a:gd name="connsiteX2" fmla="*/ 2998694 w 4185358"/>
                <a:gd name="connsiteY2" fmla="*/ 1391857 h 4755385"/>
                <a:gd name="connsiteX3" fmla="*/ 4185358 w 4185358"/>
                <a:gd name="connsiteY3" fmla="*/ 2033995 h 4755385"/>
                <a:gd name="connsiteX4" fmla="*/ 2998692 w 4185358"/>
                <a:gd name="connsiteY4" fmla="*/ 2676130 h 4755385"/>
                <a:gd name="connsiteX5" fmla="*/ 2356557 w 4185358"/>
                <a:gd name="connsiteY5" fmla="*/ 2719795 h 4755385"/>
                <a:gd name="connsiteX6" fmla="*/ 1714422 w 4185358"/>
                <a:gd name="connsiteY6" fmla="*/ 2676129 h 4755385"/>
                <a:gd name="connsiteX7" fmla="*/ 527758 w 4185358"/>
                <a:gd name="connsiteY7" fmla="*/ 2033992 h 4755385"/>
                <a:gd name="connsiteX8" fmla="*/ 527758 w 4185358"/>
                <a:gd name="connsiteY8" fmla="*/ 2033989 h 4755385"/>
                <a:gd name="connsiteX0" fmla="*/ 527758 w 4185358"/>
                <a:gd name="connsiteY0" fmla="*/ 2033989 h 4406268"/>
                <a:gd name="connsiteX1" fmla="*/ 1714425 w 4185358"/>
                <a:gd name="connsiteY1" fmla="*/ 1391856 h 4406268"/>
                <a:gd name="connsiteX2" fmla="*/ 2998694 w 4185358"/>
                <a:gd name="connsiteY2" fmla="*/ 1391857 h 4406268"/>
                <a:gd name="connsiteX3" fmla="*/ 4185358 w 4185358"/>
                <a:gd name="connsiteY3" fmla="*/ 2033995 h 4406268"/>
                <a:gd name="connsiteX4" fmla="*/ 2998692 w 4185358"/>
                <a:gd name="connsiteY4" fmla="*/ 2676130 h 4406268"/>
                <a:gd name="connsiteX5" fmla="*/ 2356557 w 4185358"/>
                <a:gd name="connsiteY5" fmla="*/ 2719795 h 4406268"/>
                <a:gd name="connsiteX6" fmla="*/ 1714422 w 4185358"/>
                <a:gd name="connsiteY6" fmla="*/ 2676129 h 4406268"/>
                <a:gd name="connsiteX7" fmla="*/ 527758 w 4185358"/>
                <a:gd name="connsiteY7" fmla="*/ 2033992 h 4406268"/>
                <a:gd name="connsiteX8" fmla="*/ 527758 w 4185358"/>
                <a:gd name="connsiteY8" fmla="*/ 2033989 h 4406268"/>
                <a:gd name="connsiteX0" fmla="*/ 527758 w 4185358"/>
                <a:gd name="connsiteY0" fmla="*/ 2033989 h 4406268"/>
                <a:gd name="connsiteX1" fmla="*/ 1714425 w 4185358"/>
                <a:gd name="connsiteY1" fmla="*/ 1391856 h 4406268"/>
                <a:gd name="connsiteX2" fmla="*/ 2998694 w 4185358"/>
                <a:gd name="connsiteY2" fmla="*/ 1391857 h 4406268"/>
                <a:gd name="connsiteX3" fmla="*/ 4185358 w 4185358"/>
                <a:gd name="connsiteY3" fmla="*/ 2033995 h 4406268"/>
                <a:gd name="connsiteX4" fmla="*/ 2998692 w 4185358"/>
                <a:gd name="connsiteY4" fmla="*/ 2676130 h 4406268"/>
                <a:gd name="connsiteX5" fmla="*/ 2356557 w 4185358"/>
                <a:gd name="connsiteY5" fmla="*/ 2719795 h 4406268"/>
                <a:gd name="connsiteX6" fmla="*/ 1714422 w 4185358"/>
                <a:gd name="connsiteY6" fmla="*/ 2676129 h 4406268"/>
                <a:gd name="connsiteX7" fmla="*/ 527758 w 4185358"/>
                <a:gd name="connsiteY7" fmla="*/ 2033992 h 4406268"/>
                <a:gd name="connsiteX8" fmla="*/ 527758 w 4185358"/>
                <a:gd name="connsiteY8" fmla="*/ 2033989 h 4406268"/>
                <a:gd name="connsiteX0" fmla="*/ 527758 w 4678417"/>
                <a:gd name="connsiteY0" fmla="*/ 2033989 h 5080997"/>
                <a:gd name="connsiteX1" fmla="*/ 1714425 w 4678417"/>
                <a:gd name="connsiteY1" fmla="*/ 1391856 h 5080997"/>
                <a:gd name="connsiteX2" fmla="*/ 2998694 w 4678417"/>
                <a:gd name="connsiteY2" fmla="*/ 1391857 h 5080997"/>
                <a:gd name="connsiteX3" fmla="*/ 4185358 w 4678417"/>
                <a:gd name="connsiteY3" fmla="*/ 2033995 h 5080997"/>
                <a:gd name="connsiteX4" fmla="*/ 2998692 w 4678417"/>
                <a:gd name="connsiteY4" fmla="*/ 2676130 h 5080997"/>
                <a:gd name="connsiteX5" fmla="*/ 2356557 w 4678417"/>
                <a:gd name="connsiteY5" fmla="*/ 2719795 h 5080997"/>
                <a:gd name="connsiteX6" fmla="*/ 1714422 w 4678417"/>
                <a:gd name="connsiteY6" fmla="*/ 2676129 h 5080997"/>
                <a:gd name="connsiteX7" fmla="*/ 527758 w 4678417"/>
                <a:gd name="connsiteY7" fmla="*/ 2033992 h 5080997"/>
                <a:gd name="connsiteX8" fmla="*/ 527758 w 4678417"/>
                <a:gd name="connsiteY8" fmla="*/ 2033989 h 5080997"/>
                <a:gd name="connsiteX0" fmla="*/ 527758 w 4678417"/>
                <a:gd name="connsiteY0" fmla="*/ 2033989 h 5080997"/>
                <a:gd name="connsiteX1" fmla="*/ 1714425 w 4678417"/>
                <a:gd name="connsiteY1" fmla="*/ 1391856 h 5080997"/>
                <a:gd name="connsiteX2" fmla="*/ 2998694 w 4678417"/>
                <a:gd name="connsiteY2" fmla="*/ 1391857 h 5080997"/>
                <a:gd name="connsiteX3" fmla="*/ 4185358 w 4678417"/>
                <a:gd name="connsiteY3" fmla="*/ 2033995 h 5080997"/>
                <a:gd name="connsiteX4" fmla="*/ 2998692 w 4678417"/>
                <a:gd name="connsiteY4" fmla="*/ 2676130 h 5080997"/>
                <a:gd name="connsiteX5" fmla="*/ 2356557 w 4678417"/>
                <a:gd name="connsiteY5" fmla="*/ 2719795 h 5080997"/>
                <a:gd name="connsiteX6" fmla="*/ 1714422 w 4678417"/>
                <a:gd name="connsiteY6" fmla="*/ 2676129 h 5080997"/>
                <a:gd name="connsiteX7" fmla="*/ 527758 w 4678417"/>
                <a:gd name="connsiteY7" fmla="*/ 2033992 h 5080997"/>
                <a:gd name="connsiteX8" fmla="*/ 527758 w 4678417"/>
                <a:gd name="connsiteY8" fmla="*/ 2033989 h 5080997"/>
                <a:gd name="connsiteX0" fmla="*/ 527758 w 4678417"/>
                <a:gd name="connsiteY0" fmla="*/ 2033989 h 5080997"/>
                <a:gd name="connsiteX1" fmla="*/ 1714425 w 4678417"/>
                <a:gd name="connsiteY1" fmla="*/ 1391856 h 5080997"/>
                <a:gd name="connsiteX2" fmla="*/ 2998694 w 4678417"/>
                <a:gd name="connsiteY2" fmla="*/ 1391857 h 5080997"/>
                <a:gd name="connsiteX3" fmla="*/ 4185358 w 4678417"/>
                <a:gd name="connsiteY3" fmla="*/ 2033995 h 5080997"/>
                <a:gd name="connsiteX4" fmla="*/ 2998692 w 4678417"/>
                <a:gd name="connsiteY4" fmla="*/ 2676130 h 5080997"/>
                <a:gd name="connsiteX5" fmla="*/ 2356557 w 4678417"/>
                <a:gd name="connsiteY5" fmla="*/ 2719795 h 5080997"/>
                <a:gd name="connsiteX6" fmla="*/ 1714422 w 4678417"/>
                <a:gd name="connsiteY6" fmla="*/ 2676129 h 5080997"/>
                <a:gd name="connsiteX7" fmla="*/ 527758 w 4678417"/>
                <a:gd name="connsiteY7" fmla="*/ 2033992 h 5080997"/>
                <a:gd name="connsiteX8" fmla="*/ 527758 w 4678417"/>
                <a:gd name="connsiteY8" fmla="*/ 2033989 h 5080997"/>
                <a:gd name="connsiteX0" fmla="*/ 3 w 4150662"/>
                <a:gd name="connsiteY0" fmla="*/ 2033989 h 5080997"/>
                <a:gd name="connsiteX1" fmla="*/ 1186670 w 4150662"/>
                <a:gd name="connsiteY1" fmla="*/ 1391856 h 5080997"/>
                <a:gd name="connsiteX2" fmla="*/ 2470939 w 4150662"/>
                <a:gd name="connsiteY2" fmla="*/ 1391857 h 5080997"/>
                <a:gd name="connsiteX3" fmla="*/ 3657603 w 4150662"/>
                <a:gd name="connsiteY3" fmla="*/ 2033995 h 5080997"/>
                <a:gd name="connsiteX4" fmla="*/ 2470937 w 4150662"/>
                <a:gd name="connsiteY4" fmla="*/ 2676130 h 5080997"/>
                <a:gd name="connsiteX5" fmla="*/ 1828802 w 4150662"/>
                <a:gd name="connsiteY5" fmla="*/ 2719795 h 5080997"/>
                <a:gd name="connsiteX6" fmla="*/ 1186667 w 4150662"/>
                <a:gd name="connsiteY6" fmla="*/ 2676129 h 5080997"/>
                <a:gd name="connsiteX7" fmla="*/ 3 w 4150662"/>
                <a:gd name="connsiteY7" fmla="*/ 2033992 h 5080997"/>
                <a:gd name="connsiteX8" fmla="*/ 3 w 4150662"/>
                <a:gd name="connsiteY8" fmla="*/ 2033989 h 5080997"/>
                <a:gd name="connsiteX0" fmla="*/ 3 w 3184725"/>
                <a:gd name="connsiteY0" fmla="*/ 2033989 h 3886288"/>
                <a:gd name="connsiteX1" fmla="*/ 1186670 w 3184725"/>
                <a:gd name="connsiteY1" fmla="*/ 1391856 h 3886288"/>
                <a:gd name="connsiteX2" fmla="*/ 2470939 w 3184725"/>
                <a:gd name="connsiteY2" fmla="*/ 1391857 h 3886288"/>
                <a:gd name="connsiteX3" fmla="*/ 1752603 w 3184725"/>
                <a:gd name="connsiteY3" fmla="*/ 52795 h 3886288"/>
                <a:gd name="connsiteX4" fmla="*/ 2470937 w 3184725"/>
                <a:gd name="connsiteY4" fmla="*/ 2676130 h 3886288"/>
                <a:gd name="connsiteX5" fmla="*/ 1828802 w 3184725"/>
                <a:gd name="connsiteY5" fmla="*/ 2719795 h 3886288"/>
                <a:gd name="connsiteX6" fmla="*/ 1186667 w 3184725"/>
                <a:gd name="connsiteY6" fmla="*/ 2676129 h 3886288"/>
                <a:gd name="connsiteX7" fmla="*/ 3 w 3184725"/>
                <a:gd name="connsiteY7" fmla="*/ 2033992 h 3886288"/>
                <a:gd name="connsiteX8" fmla="*/ 3 w 3184725"/>
                <a:gd name="connsiteY8" fmla="*/ 2033989 h 3886288"/>
                <a:gd name="connsiteX0" fmla="*/ 3 w 3184725"/>
                <a:gd name="connsiteY0" fmla="*/ 2033989 h 6528797"/>
                <a:gd name="connsiteX1" fmla="*/ 1186670 w 3184725"/>
                <a:gd name="connsiteY1" fmla="*/ 1391856 h 6528797"/>
                <a:gd name="connsiteX2" fmla="*/ 2470939 w 3184725"/>
                <a:gd name="connsiteY2" fmla="*/ 1391857 h 6528797"/>
                <a:gd name="connsiteX3" fmla="*/ 228603 w 3184725"/>
                <a:gd name="connsiteY3" fmla="*/ 3481795 h 6528797"/>
                <a:gd name="connsiteX4" fmla="*/ 2470937 w 3184725"/>
                <a:gd name="connsiteY4" fmla="*/ 2676130 h 6528797"/>
                <a:gd name="connsiteX5" fmla="*/ 1828802 w 3184725"/>
                <a:gd name="connsiteY5" fmla="*/ 2719795 h 6528797"/>
                <a:gd name="connsiteX6" fmla="*/ 1186667 w 3184725"/>
                <a:gd name="connsiteY6" fmla="*/ 2676129 h 6528797"/>
                <a:gd name="connsiteX7" fmla="*/ 3 w 3184725"/>
                <a:gd name="connsiteY7" fmla="*/ 2033992 h 6528797"/>
                <a:gd name="connsiteX8" fmla="*/ 3 w 3184725"/>
                <a:gd name="connsiteY8" fmla="*/ 2033989 h 6528797"/>
                <a:gd name="connsiteX0" fmla="*/ 3 w 3385339"/>
                <a:gd name="connsiteY0" fmla="*/ 2033989 h 6528797"/>
                <a:gd name="connsiteX1" fmla="*/ 1186670 w 3385339"/>
                <a:gd name="connsiteY1" fmla="*/ 1391856 h 6528797"/>
                <a:gd name="connsiteX2" fmla="*/ 3385339 w 3385339"/>
                <a:gd name="connsiteY2" fmla="*/ 706057 h 6528797"/>
                <a:gd name="connsiteX3" fmla="*/ 228603 w 3385339"/>
                <a:gd name="connsiteY3" fmla="*/ 3481795 h 6528797"/>
                <a:gd name="connsiteX4" fmla="*/ 2470937 w 3385339"/>
                <a:gd name="connsiteY4" fmla="*/ 2676130 h 6528797"/>
                <a:gd name="connsiteX5" fmla="*/ 1828802 w 3385339"/>
                <a:gd name="connsiteY5" fmla="*/ 2719795 h 6528797"/>
                <a:gd name="connsiteX6" fmla="*/ 1186667 w 3385339"/>
                <a:gd name="connsiteY6" fmla="*/ 2676129 h 6528797"/>
                <a:gd name="connsiteX7" fmla="*/ 3 w 3385339"/>
                <a:gd name="connsiteY7" fmla="*/ 2033992 h 6528797"/>
                <a:gd name="connsiteX8" fmla="*/ 3 w 3385339"/>
                <a:gd name="connsiteY8" fmla="*/ 2033989 h 6528797"/>
                <a:gd name="connsiteX0" fmla="*/ 3 w 3184725"/>
                <a:gd name="connsiteY0" fmla="*/ 2033989 h 6528797"/>
                <a:gd name="connsiteX1" fmla="*/ 1186670 w 3184725"/>
                <a:gd name="connsiteY1" fmla="*/ 1391856 h 6528797"/>
                <a:gd name="connsiteX2" fmla="*/ 2928139 w 3184725"/>
                <a:gd name="connsiteY2" fmla="*/ 706057 h 6528797"/>
                <a:gd name="connsiteX3" fmla="*/ 228603 w 3184725"/>
                <a:gd name="connsiteY3" fmla="*/ 3481795 h 6528797"/>
                <a:gd name="connsiteX4" fmla="*/ 2470937 w 3184725"/>
                <a:gd name="connsiteY4" fmla="*/ 2676130 h 6528797"/>
                <a:gd name="connsiteX5" fmla="*/ 1828802 w 3184725"/>
                <a:gd name="connsiteY5" fmla="*/ 2719795 h 6528797"/>
                <a:gd name="connsiteX6" fmla="*/ 1186667 w 3184725"/>
                <a:gd name="connsiteY6" fmla="*/ 2676129 h 6528797"/>
                <a:gd name="connsiteX7" fmla="*/ 3 w 3184725"/>
                <a:gd name="connsiteY7" fmla="*/ 2033992 h 6528797"/>
                <a:gd name="connsiteX8" fmla="*/ 3 w 3184725"/>
                <a:gd name="connsiteY8" fmla="*/ 2033989 h 6528797"/>
                <a:gd name="connsiteX0" fmla="*/ 3 w 3184725"/>
                <a:gd name="connsiteY0" fmla="*/ 2033989 h 6528797"/>
                <a:gd name="connsiteX1" fmla="*/ 1186670 w 3184725"/>
                <a:gd name="connsiteY1" fmla="*/ 1391856 h 6528797"/>
                <a:gd name="connsiteX2" fmla="*/ 2928139 w 3184725"/>
                <a:gd name="connsiteY2" fmla="*/ 706057 h 6528797"/>
                <a:gd name="connsiteX3" fmla="*/ 228603 w 3184725"/>
                <a:gd name="connsiteY3" fmla="*/ 3481795 h 6528797"/>
                <a:gd name="connsiteX4" fmla="*/ 2470937 w 3184725"/>
                <a:gd name="connsiteY4" fmla="*/ 2676130 h 6528797"/>
                <a:gd name="connsiteX5" fmla="*/ 1828802 w 3184725"/>
                <a:gd name="connsiteY5" fmla="*/ 2719795 h 6528797"/>
                <a:gd name="connsiteX6" fmla="*/ 1186667 w 3184725"/>
                <a:gd name="connsiteY6" fmla="*/ 2676129 h 6528797"/>
                <a:gd name="connsiteX7" fmla="*/ 3 w 3184725"/>
                <a:gd name="connsiteY7" fmla="*/ 2033992 h 6528797"/>
                <a:gd name="connsiteX8" fmla="*/ 3 w 3184725"/>
                <a:gd name="connsiteY8" fmla="*/ 2033989 h 6528797"/>
                <a:gd name="connsiteX0" fmla="*/ 3 w 3184725"/>
                <a:gd name="connsiteY0" fmla="*/ 2033989 h 6528797"/>
                <a:gd name="connsiteX1" fmla="*/ 1186670 w 3184725"/>
                <a:gd name="connsiteY1" fmla="*/ 1391856 h 6528797"/>
                <a:gd name="connsiteX2" fmla="*/ 2928139 w 3184725"/>
                <a:gd name="connsiteY2" fmla="*/ 706057 h 6528797"/>
                <a:gd name="connsiteX3" fmla="*/ 228603 w 3184725"/>
                <a:gd name="connsiteY3" fmla="*/ 3481795 h 6528797"/>
                <a:gd name="connsiteX4" fmla="*/ 2470937 w 3184725"/>
                <a:gd name="connsiteY4" fmla="*/ 2676130 h 6528797"/>
                <a:gd name="connsiteX5" fmla="*/ 1828802 w 3184725"/>
                <a:gd name="connsiteY5" fmla="*/ 2719795 h 6528797"/>
                <a:gd name="connsiteX6" fmla="*/ 1186667 w 3184725"/>
                <a:gd name="connsiteY6" fmla="*/ 2676129 h 6528797"/>
                <a:gd name="connsiteX7" fmla="*/ 3 w 3184725"/>
                <a:gd name="connsiteY7" fmla="*/ 2033992 h 6528797"/>
                <a:gd name="connsiteX8" fmla="*/ 3 w 3184725"/>
                <a:gd name="connsiteY8" fmla="*/ 2033989 h 6528797"/>
                <a:gd name="connsiteX0" fmla="*/ 0 w 3184722"/>
                <a:gd name="connsiteY0" fmla="*/ 2033989 h 6528797"/>
                <a:gd name="connsiteX1" fmla="*/ 1186667 w 3184722"/>
                <a:gd name="connsiteY1" fmla="*/ 1391856 h 6528797"/>
                <a:gd name="connsiteX2" fmla="*/ 2928136 w 3184722"/>
                <a:gd name="connsiteY2" fmla="*/ 706057 h 6528797"/>
                <a:gd name="connsiteX3" fmla="*/ 228600 w 3184722"/>
                <a:gd name="connsiteY3" fmla="*/ 3481795 h 6528797"/>
                <a:gd name="connsiteX4" fmla="*/ 2470934 w 3184722"/>
                <a:gd name="connsiteY4" fmla="*/ 2676130 h 6528797"/>
                <a:gd name="connsiteX5" fmla="*/ 1828799 w 3184722"/>
                <a:gd name="connsiteY5" fmla="*/ 2719795 h 6528797"/>
                <a:gd name="connsiteX6" fmla="*/ 0 w 3184722"/>
                <a:gd name="connsiteY6" fmla="*/ 2033992 h 6528797"/>
                <a:gd name="connsiteX7" fmla="*/ 0 w 3184722"/>
                <a:gd name="connsiteY7" fmla="*/ 2033989 h 6528797"/>
                <a:gd name="connsiteX0" fmla="*/ 0 w 3184722"/>
                <a:gd name="connsiteY0" fmla="*/ 2033989 h 6528797"/>
                <a:gd name="connsiteX1" fmla="*/ 1186667 w 3184722"/>
                <a:gd name="connsiteY1" fmla="*/ 1391856 h 6528797"/>
                <a:gd name="connsiteX2" fmla="*/ 2928136 w 3184722"/>
                <a:gd name="connsiteY2" fmla="*/ 706057 h 6528797"/>
                <a:gd name="connsiteX3" fmla="*/ 228600 w 3184722"/>
                <a:gd name="connsiteY3" fmla="*/ 3481795 h 6528797"/>
                <a:gd name="connsiteX4" fmla="*/ 2470934 w 3184722"/>
                <a:gd name="connsiteY4" fmla="*/ 2676130 h 6528797"/>
                <a:gd name="connsiteX5" fmla="*/ 1828799 w 3184722"/>
                <a:gd name="connsiteY5" fmla="*/ 2719795 h 6528797"/>
                <a:gd name="connsiteX6" fmla="*/ 0 w 3184722"/>
                <a:gd name="connsiteY6" fmla="*/ 2033992 h 6528797"/>
                <a:gd name="connsiteX7" fmla="*/ 0 w 3184722"/>
                <a:gd name="connsiteY7" fmla="*/ 2033989 h 6528797"/>
                <a:gd name="connsiteX0" fmla="*/ 0 w 3184722"/>
                <a:gd name="connsiteY0" fmla="*/ 2033989 h 6528797"/>
                <a:gd name="connsiteX1" fmla="*/ 1186667 w 3184722"/>
                <a:gd name="connsiteY1" fmla="*/ 1391856 h 6528797"/>
                <a:gd name="connsiteX2" fmla="*/ 2928136 w 3184722"/>
                <a:gd name="connsiteY2" fmla="*/ 706057 h 6528797"/>
                <a:gd name="connsiteX3" fmla="*/ 228600 w 3184722"/>
                <a:gd name="connsiteY3" fmla="*/ 3481795 h 6528797"/>
                <a:gd name="connsiteX4" fmla="*/ 2470934 w 3184722"/>
                <a:gd name="connsiteY4" fmla="*/ 2676130 h 6528797"/>
                <a:gd name="connsiteX5" fmla="*/ 0 w 3184722"/>
                <a:gd name="connsiteY5" fmla="*/ 2033992 h 6528797"/>
                <a:gd name="connsiteX6" fmla="*/ 0 w 3184722"/>
                <a:gd name="connsiteY6" fmla="*/ 2033989 h 6528797"/>
                <a:gd name="connsiteX0" fmla="*/ 0 w 3184722"/>
                <a:gd name="connsiteY0" fmla="*/ 2033989 h 6528797"/>
                <a:gd name="connsiteX1" fmla="*/ 1186667 w 3184722"/>
                <a:gd name="connsiteY1" fmla="*/ 1391856 h 6528797"/>
                <a:gd name="connsiteX2" fmla="*/ 2928136 w 3184722"/>
                <a:gd name="connsiteY2" fmla="*/ 706057 h 6528797"/>
                <a:gd name="connsiteX3" fmla="*/ 228600 w 3184722"/>
                <a:gd name="connsiteY3" fmla="*/ 3481795 h 6528797"/>
                <a:gd name="connsiteX4" fmla="*/ 2470934 w 3184722"/>
                <a:gd name="connsiteY4" fmla="*/ 2676130 h 6528797"/>
                <a:gd name="connsiteX5" fmla="*/ 0 w 3184722"/>
                <a:gd name="connsiteY5" fmla="*/ 2033992 h 6528797"/>
                <a:gd name="connsiteX6" fmla="*/ 0 w 3184722"/>
                <a:gd name="connsiteY6" fmla="*/ 2033989 h 6528797"/>
                <a:gd name="connsiteX0" fmla="*/ 0 w 2928136"/>
                <a:gd name="connsiteY0" fmla="*/ 2033989 h 6528797"/>
                <a:gd name="connsiteX1" fmla="*/ 1186667 w 2928136"/>
                <a:gd name="connsiteY1" fmla="*/ 1391856 h 6528797"/>
                <a:gd name="connsiteX2" fmla="*/ 2928136 w 2928136"/>
                <a:gd name="connsiteY2" fmla="*/ 706057 h 6528797"/>
                <a:gd name="connsiteX3" fmla="*/ 228600 w 2928136"/>
                <a:gd name="connsiteY3" fmla="*/ 3481795 h 6528797"/>
                <a:gd name="connsiteX4" fmla="*/ 2470934 w 2928136"/>
                <a:gd name="connsiteY4" fmla="*/ 2676130 h 6528797"/>
                <a:gd name="connsiteX5" fmla="*/ 0 w 2928136"/>
                <a:gd name="connsiteY5" fmla="*/ 2033992 h 6528797"/>
                <a:gd name="connsiteX6" fmla="*/ 0 w 2928136"/>
                <a:gd name="connsiteY6" fmla="*/ 2033989 h 6528797"/>
                <a:gd name="connsiteX0" fmla="*/ 0 w 2928136"/>
                <a:gd name="connsiteY0" fmla="*/ 2033989 h 6528797"/>
                <a:gd name="connsiteX1" fmla="*/ 958067 w 2928136"/>
                <a:gd name="connsiteY1" fmla="*/ 2534856 h 6528797"/>
                <a:gd name="connsiteX2" fmla="*/ 2928136 w 2928136"/>
                <a:gd name="connsiteY2" fmla="*/ 706057 h 6528797"/>
                <a:gd name="connsiteX3" fmla="*/ 228600 w 2928136"/>
                <a:gd name="connsiteY3" fmla="*/ 3481795 h 6528797"/>
                <a:gd name="connsiteX4" fmla="*/ 2470934 w 2928136"/>
                <a:gd name="connsiteY4" fmla="*/ 2676130 h 6528797"/>
                <a:gd name="connsiteX5" fmla="*/ 0 w 2928136"/>
                <a:gd name="connsiteY5" fmla="*/ 2033992 h 6528797"/>
                <a:gd name="connsiteX6" fmla="*/ 0 w 2928136"/>
                <a:gd name="connsiteY6" fmla="*/ 2033989 h 6528797"/>
                <a:gd name="connsiteX0" fmla="*/ 0 w 2928136"/>
                <a:gd name="connsiteY0" fmla="*/ 1434955 h 5929763"/>
                <a:gd name="connsiteX1" fmla="*/ 958067 w 2928136"/>
                <a:gd name="connsiteY1" fmla="*/ 1935822 h 5929763"/>
                <a:gd name="connsiteX2" fmla="*/ 2928136 w 2928136"/>
                <a:gd name="connsiteY2" fmla="*/ 107023 h 5929763"/>
                <a:gd name="connsiteX3" fmla="*/ 228600 w 2928136"/>
                <a:gd name="connsiteY3" fmla="*/ 2882761 h 5929763"/>
                <a:gd name="connsiteX4" fmla="*/ 2470934 w 2928136"/>
                <a:gd name="connsiteY4" fmla="*/ 2077096 h 5929763"/>
                <a:gd name="connsiteX5" fmla="*/ 0 w 2928136"/>
                <a:gd name="connsiteY5" fmla="*/ 1434958 h 5929763"/>
                <a:gd name="connsiteX6" fmla="*/ 0 w 2928136"/>
                <a:gd name="connsiteY6" fmla="*/ 1434955 h 5929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1275236 w 4203372"/>
                <a:gd name="connsiteY0" fmla="*/ 1810262 h 6305070"/>
                <a:gd name="connsiteX1" fmla="*/ 2233303 w 4203372"/>
                <a:gd name="connsiteY1" fmla="*/ 2311129 h 6305070"/>
                <a:gd name="connsiteX2" fmla="*/ 4203372 w 4203372"/>
                <a:gd name="connsiteY2" fmla="*/ 863330 h 6305070"/>
                <a:gd name="connsiteX3" fmla="*/ 1503836 w 4203372"/>
                <a:gd name="connsiteY3" fmla="*/ 3258068 h 6305070"/>
                <a:gd name="connsiteX4" fmla="*/ 3746170 w 4203372"/>
                <a:gd name="connsiteY4" fmla="*/ 2452403 h 6305070"/>
                <a:gd name="connsiteX5" fmla="*/ 1275236 w 4203372"/>
                <a:gd name="connsiteY5" fmla="*/ 1810265 h 6305070"/>
                <a:gd name="connsiteX6" fmla="*/ 1275236 w 4203372"/>
                <a:gd name="connsiteY6" fmla="*/ 1810262 h 6305070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844930 w 3773066"/>
                <a:gd name="connsiteY0" fmla="*/ 2505027 h 6999835"/>
                <a:gd name="connsiteX1" fmla="*/ 1802997 w 3773066"/>
                <a:gd name="connsiteY1" fmla="*/ 3005894 h 6999835"/>
                <a:gd name="connsiteX2" fmla="*/ 3773066 w 3773066"/>
                <a:gd name="connsiteY2" fmla="*/ 1558095 h 6999835"/>
                <a:gd name="connsiteX3" fmla="*/ 1073530 w 3773066"/>
                <a:gd name="connsiteY3" fmla="*/ 3952833 h 6999835"/>
                <a:gd name="connsiteX4" fmla="*/ 3315864 w 3773066"/>
                <a:gd name="connsiteY4" fmla="*/ 3147168 h 6999835"/>
                <a:gd name="connsiteX5" fmla="*/ 844930 w 3773066"/>
                <a:gd name="connsiteY5" fmla="*/ 2505030 h 6999835"/>
                <a:gd name="connsiteX6" fmla="*/ 844930 w 3773066"/>
                <a:gd name="connsiteY6" fmla="*/ 2505027 h 6999835"/>
                <a:gd name="connsiteX0" fmla="*/ 1324542 w 4252678"/>
                <a:gd name="connsiteY0" fmla="*/ 2392968 h 6887776"/>
                <a:gd name="connsiteX1" fmla="*/ 2282609 w 4252678"/>
                <a:gd name="connsiteY1" fmla="*/ 2893835 h 6887776"/>
                <a:gd name="connsiteX2" fmla="*/ 4252678 w 4252678"/>
                <a:gd name="connsiteY2" fmla="*/ 1446036 h 6887776"/>
                <a:gd name="connsiteX3" fmla="*/ 1553142 w 4252678"/>
                <a:gd name="connsiteY3" fmla="*/ 3840774 h 6887776"/>
                <a:gd name="connsiteX4" fmla="*/ 3795476 w 4252678"/>
                <a:gd name="connsiteY4" fmla="*/ 3035109 h 6887776"/>
                <a:gd name="connsiteX5" fmla="*/ 1324542 w 4252678"/>
                <a:gd name="connsiteY5" fmla="*/ 2392971 h 6887776"/>
                <a:gd name="connsiteX6" fmla="*/ 1324542 w 4252678"/>
                <a:gd name="connsiteY6" fmla="*/ 2392968 h 6887776"/>
                <a:gd name="connsiteX0" fmla="*/ 1324542 w 4252678"/>
                <a:gd name="connsiteY0" fmla="*/ 2392968 h 6887776"/>
                <a:gd name="connsiteX1" fmla="*/ 2282609 w 4252678"/>
                <a:gd name="connsiteY1" fmla="*/ 2893835 h 6887776"/>
                <a:gd name="connsiteX2" fmla="*/ 4252678 w 4252678"/>
                <a:gd name="connsiteY2" fmla="*/ 1446036 h 6887776"/>
                <a:gd name="connsiteX3" fmla="*/ 1553142 w 4252678"/>
                <a:gd name="connsiteY3" fmla="*/ 3840774 h 6887776"/>
                <a:gd name="connsiteX4" fmla="*/ 3795476 w 4252678"/>
                <a:gd name="connsiteY4" fmla="*/ 3035109 h 6887776"/>
                <a:gd name="connsiteX5" fmla="*/ 1324542 w 4252678"/>
                <a:gd name="connsiteY5" fmla="*/ 2392971 h 6887776"/>
                <a:gd name="connsiteX6" fmla="*/ 1324542 w 4252678"/>
                <a:gd name="connsiteY6" fmla="*/ 2392968 h 6887776"/>
                <a:gd name="connsiteX0" fmla="*/ 1869139 w 4797275"/>
                <a:gd name="connsiteY0" fmla="*/ 2392968 h 6887776"/>
                <a:gd name="connsiteX1" fmla="*/ 2827206 w 4797275"/>
                <a:gd name="connsiteY1" fmla="*/ 2893835 h 6887776"/>
                <a:gd name="connsiteX2" fmla="*/ 4797275 w 4797275"/>
                <a:gd name="connsiteY2" fmla="*/ 1446036 h 6887776"/>
                <a:gd name="connsiteX3" fmla="*/ 2097739 w 4797275"/>
                <a:gd name="connsiteY3" fmla="*/ 3840774 h 6887776"/>
                <a:gd name="connsiteX4" fmla="*/ 4340073 w 4797275"/>
                <a:gd name="connsiteY4" fmla="*/ 3035109 h 6887776"/>
                <a:gd name="connsiteX5" fmla="*/ 1869139 w 4797275"/>
                <a:gd name="connsiteY5" fmla="*/ 2392971 h 6887776"/>
                <a:gd name="connsiteX6" fmla="*/ 1869139 w 4797275"/>
                <a:gd name="connsiteY6" fmla="*/ 2392968 h 6887776"/>
                <a:gd name="connsiteX0" fmla="*/ 1869139 w 4797275"/>
                <a:gd name="connsiteY0" fmla="*/ 2433309 h 6928117"/>
                <a:gd name="connsiteX1" fmla="*/ 2827206 w 4797275"/>
                <a:gd name="connsiteY1" fmla="*/ 2934176 h 6928117"/>
                <a:gd name="connsiteX2" fmla="*/ 4797275 w 4797275"/>
                <a:gd name="connsiteY2" fmla="*/ 1486377 h 6928117"/>
                <a:gd name="connsiteX3" fmla="*/ 2097739 w 4797275"/>
                <a:gd name="connsiteY3" fmla="*/ 3881115 h 6928117"/>
                <a:gd name="connsiteX4" fmla="*/ 4340073 w 4797275"/>
                <a:gd name="connsiteY4" fmla="*/ 3075450 h 6928117"/>
                <a:gd name="connsiteX5" fmla="*/ 1869139 w 4797275"/>
                <a:gd name="connsiteY5" fmla="*/ 2433312 h 6928117"/>
                <a:gd name="connsiteX6" fmla="*/ 1869139 w 4797275"/>
                <a:gd name="connsiteY6" fmla="*/ 2433309 h 6928117"/>
                <a:gd name="connsiteX0" fmla="*/ 1869139 w 4797275"/>
                <a:gd name="connsiteY0" fmla="*/ 2531921 h 7026729"/>
                <a:gd name="connsiteX1" fmla="*/ 2827206 w 4797275"/>
                <a:gd name="connsiteY1" fmla="*/ 3032788 h 7026729"/>
                <a:gd name="connsiteX2" fmla="*/ 4797275 w 4797275"/>
                <a:gd name="connsiteY2" fmla="*/ 1584989 h 7026729"/>
                <a:gd name="connsiteX3" fmla="*/ 2097739 w 4797275"/>
                <a:gd name="connsiteY3" fmla="*/ 3979727 h 7026729"/>
                <a:gd name="connsiteX4" fmla="*/ 4340073 w 4797275"/>
                <a:gd name="connsiteY4" fmla="*/ 3174062 h 7026729"/>
                <a:gd name="connsiteX5" fmla="*/ 1869139 w 4797275"/>
                <a:gd name="connsiteY5" fmla="*/ 2531924 h 7026729"/>
                <a:gd name="connsiteX6" fmla="*/ 1869139 w 4797275"/>
                <a:gd name="connsiteY6" fmla="*/ 2531921 h 7026729"/>
                <a:gd name="connsiteX0" fmla="*/ 1869139 w 4797275"/>
                <a:gd name="connsiteY0" fmla="*/ 2531921 h 7026729"/>
                <a:gd name="connsiteX1" fmla="*/ 2827206 w 4797275"/>
                <a:gd name="connsiteY1" fmla="*/ 3032788 h 7026729"/>
                <a:gd name="connsiteX2" fmla="*/ 4797275 w 4797275"/>
                <a:gd name="connsiteY2" fmla="*/ 1584989 h 7026729"/>
                <a:gd name="connsiteX3" fmla="*/ 2097739 w 4797275"/>
                <a:gd name="connsiteY3" fmla="*/ 3979727 h 7026729"/>
                <a:gd name="connsiteX4" fmla="*/ 4340073 w 4797275"/>
                <a:gd name="connsiteY4" fmla="*/ 3174062 h 7026729"/>
                <a:gd name="connsiteX5" fmla="*/ 1869139 w 4797275"/>
                <a:gd name="connsiteY5" fmla="*/ 2531924 h 7026729"/>
                <a:gd name="connsiteX6" fmla="*/ 1869139 w 4797275"/>
                <a:gd name="connsiteY6" fmla="*/ 2531921 h 7026729"/>
                <a:gd name="connsiteX0" fmla="*/ 1869139 w 4797275"/>
                <a:gd name="connsiteY0" fmla="*/ 2531921 h 7026729"/>
                <a:gd name="connsiteX1" fmla="*/ 2827206 w 4797275"/>
                <a:gd name="connsiteY1" fmla="*/ 3032788 h 7026729"/>
                <a:gd name="connsiteX2" fmla="*/ 4797275 w 4797275"/>
                <a:gd name="connsiteY2" fmla="*/ 1584989 h 7026729"/>
                <a:gd name="connsiteX3" fmla="*/ 2097739 w 4797275"/>
                <a:gd name="connsiteY3" fmla="*/ 3979727 h 7026729"/>
                <a:gd name="connsiteX4" fmla="*/ 4340073 w 4797275"/>
                <a:gd name="connsiteY4" fmla="*/ 3174062 h 7026729"/>
                <a:gd name="connsiteX5" fmla="*/ 3269869 w 4797275"/>
                <a:gd name="connsiteY5" fmla="*/ 2756647 h 7026729"/>
                <a:gd name="connsiteX6" fmla="*/ 1869139 w 4797275"/>
                <a:gd name="connsiteY6" fmla="*/ 2531924 h 7026729"/>
                <a:gd name="connsiteX7" fmla="*/ 1869139 w 4797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3400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3400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5686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5686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5686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6324598"/>
                <a:gd name="connsiteY0" fmla="*/ 2531921 h 7331529"/>
                <a:gd name="connsiteX1" fmla="*/ 2827206 w 6324598"/>
                <a:gd name="connsiteY1" fmla="*/ 3032788 h 7331529"/>
                <a:gd name="connsiteX2" fmla="*/ 5940275 w 6324598"/>
                <a:gd name="connsiteY2" fmla="*/ 2423189 h 7331529"/>
                <a:gd name="connsiteX3" fmla="*/ 5831539 w 6324598"/>
                <a:gd name="connsiteY3" fmla="*/ 4284527 h 7331529"/>
                <a:gd name="connsiteX4" fmla="*/ 4568673 w 6324598"/>
                <a:gd name="connsiteY4" fmla="*/ 3174062 h 7331529"/>
                <a:gd name="connsiteX5" fmla="*/ 3269869 w 6324598"/>
                <a:gd name="connsiteY5" fmla="*/ 2756647 h 7331529"/>
                <a:gd name="connsiteX6" fmla="*/ 1869139 w 6324598"/>
                <a:gd name="connsiteY6" fmla="*/ 2531924 h 7331529"/>
                <a:gd name="connsiteX7" fmla="*/ 1869139 w 6324598"/>
                <a:gd name="connsiteY7" fmla="*/ 2531921 h 7331529"/>
                <a:gd name="connsiteX0" fmla="*/ 1869139 w 6934198"/>
                <a:gd name="connsiteY0" fmla="*/ 2531921 h 7331529"/>
                <a:gd name="connsiteX1" fmla="*/ 2827206 w 6934198"/>
                <a:gd name="connsiteY1" fmla="*/ 3032788 h 7331529"/>
                <a:gd name="connsiteX2" fmla="*/ 5940275 w 6934198"/>
                <a:gd name="connsiteY2" fmla="*/ 2423189 h 7331529"/>
                <a:gd name="connsiteX3" fmla="*/ 6441139 w 6934198"/>
                <a:gd name="connsiteY3" fmla="*/ 4284527 h 7331529"/>
                <a:gd name="connsiteX4" fmla="*/ 4568673 w 6934198"/>
                <a:gd name="connsiteY4" fmla="*/ 3174062 h 7331529"/>
                <a:gd name="connsiteX5" fmla="*/ 3269869 w 6934198"/>
                <a:gd name="connsiteY5" fmla="*/ 2756647 h 7331529"/>
                <a:gd name="connsiteX6" fmla="*/ 1869139 w 6934198"/>
                <a:gd name="connsiteY6" fmla="*/ 2531924 h 7331529"/>
                <a:gd name="connsiteX7" fmla="*/ 1869139 w 6934198"/>
                <a:gd name="connsiteY7" fmla="*/ 2531921 h 7331529"/>
                <a:gd name="connsiteX0" fmla="*/ 1869139 w 6934198"/>
                <a:gd name="connsiteY0" fmla="*/ 2531921 h 7331529"/>
                <a:gd name="connsiteX1" fmla="*/ 2827206 w 6934198"/>
                <a:gd name="connsiteY1" fmla="*/ 3032788 h 7331529"/>
                <a:gd name="connsiteX2" fmla="*/ 5940275 w 6934198"/>
                <a:gd name="connsiteY2" fmla="*/ 2423189 h 7331529"/>
                <a:gd name="connsiteX3" fmla="*/ 6441139 w 6934198"/>
                <a:gd name="connsiteY3" fmla="*/ 4284527 h 7331529"/>
                <a:gd name="connsiteX4" fmla="*/ 4568673 w 6934198"/>
                <a:gd name="connsiteY4" fmla="*/ 3174062 h 7331529"/>
                <a:gd name="connsiteX5" fmla="*/ 3269869 w 6934198"/>
                <a:gd name="connsiteY5" fmla="*/ 2756647 h 7331529"/>
                <a:gd name="connsiteX6" fmla="*/ 1869139 w 6934198"/>
                <a:gd name="connsiteY6" fmla="*/ 2531924 h 7331529"/>
                <a:gd name="connsiteX7" fmla="*/ 1869139 w 6934198"/>
                <a:gd name="connsiteY7" fmla="*/ 2531921 h 7331529"/>
                <a:gd name="connsiteX0" fmla="*/ 1869139 w 6934198"/>
                <a:gd name="connsiteY0" fmla="*/ 2531921 h 7331529"/>
                <a:gd name="connsiteX1" fmla="*/ 2827206 w 6934198"/>
                <a:gd name="connsiteY1" fmla="*/ 3032788 h 7331529"/>
                <a:gd name="connsiteX2" fmla="*/ 5940275 w 6934198"/>
                <a:gd name="connsiteY2" fmla="*/ 2423189 h 7331529"/>
                <a:gd name="connsiteX3" fmla="*/ 6441139 w 6934198"/>
                <a:gd name="connsiteY3" fmla="*/ 4284527 h 7331529"/>
                <a:gd name="connsiteX4" fmla="*/ 4568673 w 6934198"/>
                <a:gd name="connsiteY4" fmla="*/ 3174062 h 7331529"/>
                <a:gd name="connsiteX5" fmla="*/ 1869139 w 6934198"/>
                <a:gd name="connsiteY5" fmla="*/ 2531924 h 7331529"/>
                <a:gd name="connsiteX6" fmla="*/ 1869139 w 6934198"/>
                <a:gd name="connsiteY6" fmla="*/ 2531921 h 7331529"/>
                <a:gd name="connsiteX0" fmla="*/ 1869139 w 6911785"/>
                <a:gd name="connsiteY0" fmla="*/ 2531921 h 7336788"/>
                <a:gd name="connsiteX1" fmla="*/ 2827206 w 6911785"/>
                <a:gd name="connsiteY1" fmla="*/ 3032788 h 7336788"/>
                <a:gd name="connsiteX2" fmla="*/ 5940275 w 6911785"/>
                <a:gd name="connsiteY2" fmla="*/ 2423189 h 7336788"/>
                <a:gd name="connsiteX3" fmla="*/ 6441139 w 6911785"/>
                <a:gd name="connsiteY3" fmla="*/ 4284527 h 7336788"/>
                <a:gd name="connsiteX4" fmla="*/ 4568673 w 6911785"/>
                <a:gd name="connsiteY4" fmla="*/ 3174062 h 7336788"/>
                <a:gd name="connsiteX5" fmla="*/ 1869139 w 6911785"/>
                <a:gd name="connsiteY5" fmla="*/ 2531924 h 7336788"/>
                <a:gd name="connsiteX6" fmla="*/ 1869139 w 6911785"/>
                <a:gd name="connsiteY6" fmla="*/ 2531921 h 7336788"/>
                <a:gd name="connsiteX0" fmla="*/ 1869139 w 7024741"/>
                <a:gd name="connsiteY0" fmla="*/ 2531921 h 7336788"/>
                <a:gd name="connsiteX1" fmla="*/ 2827206 w 7024741"/>
                <a:gd name="connsiteY1" fmla="*/ 3032788 h 7336788"/>
                <a:gd name="connsiteX2" fmla="*/ 5940275 w 7024741"/>
                <a:gd name="connsiteY2" fmla="*/ 2423189 h 7336788"/>
                <a:gd name="connsiteX3" fmla="*/ 6441139 w 7024741"/>
                <a:gd name="connsiteY3" fmla="*/ 4284527 h 7336788"/>
                <a:gd name="connsiteX4" fmla="*/ 4568673 w 7024741"/>
                <a:gd name="connsiteY4" fmla="*/ 3174062 h 7336788"/>
                <a:gd name="connsiteX5" fmla="*/ 1869139 w 7024741"/>
                <a:gd name="connsiteY5" fmla="*/ 2531924 h 7336788"/>
                <a:gd name="connsiteX6" fmla="*/ 1869139 w 7024741"/>
                <a:gd name="connsiteY6" fmla="*/ 2531921 h 7336788"/>
                <a:gd name="connsiteX0" fmla="*/ 685903 w 5841505"/>
                <a:gd name="connsiteY0" fmla="*/ 1071884 h 5876751"/>
                <a:gd name="connsiteX1" fmla="*/ 159678 w 5841505"/>
                <a:gd name="connsiteY1" fmla="*/ 370216 h 5876751"/>
                <a:gd name="connsiteX2" fmla="*/ 1643970 w 5841505"/>
                <a:gd name="connsiteY2" fmla="*/ 1572751 h 5876751"/>
                <a:gd name="connsiteX3" fmla="*/ 4757039 w 5841505"/>
                <a:gd name="connsiteY3" fmla="*/ 963152 h 5876751"/>
                <a:gd name="connsiteX4" fmla="*/ 5257903 w 5841505"/>
                <a:gd name="connsiteY4" fmla="*/ 2824490 h 5876751"/>
                <a:gd name="connsiteX5" fmla="*/ 3385437 w 5841505"/>
                <a:gd name="connsiteY5" fmla="*/ 1714025 h 5876751"/>
                <a:gd name="connsiteX6" fmla="*/ 685903 w 5841505"/>
                <a:gd name="connsiteY6" fmla="*/ 1071887 h 5876751"/>
                <a:gd name="connsiteX7" fmla="*/ 685903 w 5841505"/>
                <a:gd name="connsiteY7" fmla="*/ 1071884 h 5876751"/>
                <a:gd name="connsiteX0" fmla="*/ 685903 w 5841505"/>
                <a:gd name="connsiteY0" fmla="*/ 1775249 h 6580116"/>
                <a:gd name="connsiteX1" fmla="*/ 159678 w 5841505"/>
                <a:gd name="connsiteY1" fmla="*/ 1073581 h 6580116"/>
                <a:gd name="connsiteX2" fmla="*/ 1643970 w 5841505"/>
                <a:gd name="connsiteY2" fmla="*/ 2276116 h 6580116"/>
                <a:gd name="connsiteX3" fmla="*/ 4757039 w 5841505"/>
                <a:gd name="connsiteY3" fmla="*/ 1666517 h 6580116"/>
                <a:gd name="connsiteX4" fmla="*/ 5257903 w 5841505"/>
                <a:gd name="connsiteY4" fmla="*/ 3527855 h 6580116"/>
                <a:gd name="connsiteX5" fmla="*/ 3385437 w 5841505"/>
                <a:gd name="connsiteY5" fmla="*/ 2417390 h 6580116"/>
                <a:gd name="connsiteX6" fmla="*/ 685903 w 5841505"/>
                <a:gd name="connsiteY6" fmla="*/ 1775252 h 6580116"/>
                <a:gd name="connsiteX7" fmla="*/ 685903 w 5841505"/>
                <a:gd name="connsiteY7" fmla="*/ 1775249 h 6580116"/>
                <a:gd name="connsiteX0" fmla="*/ 1191268 w 6346870"/>
                <a:gd name="connsiteY0" fmla="*/ 1071884 h 5876751"/>
                <a:gd name="connsiteX1" fmla="*/ 665043 w 6346870"/>
                <a:gd name="connsiteY1" fmla="*/ 370216 h 5876751"/>
                <a:gd name="connsiteX2" fmla="*/ 247382 w 6346870"/>
                <a:gd name="connsiteY2" fmla="*/ 1425097 h 5876751"/>
                <a:gd name="connsiteX3" fmla="*/ 2149335 w 6346870"/>
                <a:gd name="connsiteY3" fmla="*/ 1572751 h 5876751"/>
                <a:gd name="connsiteX4" fmla="*/ 5262404 w 6346870"/>
                <a:gd name="connsiteY4" fmla="*/ 963152 h 5876751"/>
                <a:gd name="connsiteX5" fmla="*/ 5763268 w 6346870"/>
                <a:gd name="connsiteY5" fmla="*/ 2824490 h 5876751"/>
                <a:gd name="connsiteX6" fmla="*/ 3890802 w 6346870"/>
                <a:gd name="connsiteY6" fmla="*/ 1714025 h 5876751"/>
                <a:gd name="connsiteX7" fmla="*/ 1191268 w 6346870"/>
                <a:gd name="connsiteY7" fmla="*/ 1071887 h 5876751"/>
                <a:gd name="connsiteX8" fmla="*/ 1191268 w 6346870"/>
                <a:gd name="connsiteY8" fmla="*/ 1071884 h 5876751"/>
                <a:gd name="connsiteX0" fmla="*/ 1191268 w 6346870"/>
                <a:gd name="connsiteY0" fmla="*/ 1071884 h 5876751"/>
                <a:gd name="connsiteX1" fmla="*/ 665043 w 6346870"/>
                <a:gd name="connsiteY1" fmla="*/ 370216 h 5876751"/>
                <a:gd name="connsiteX2" fmla="*/ 247382 w 6346870"/>
                <a:gd name="connsiteY2" fmla="*/ 1425097 h 5876751"/>
                <a:gd name="connsiteX3" fmla="*/ 2149335 w 6346870"/>
                <a:gd name="connsiteY3" fmla="*/ 1572751 h 5876751"/>
                <a:gd name="connsiteX4" fmla="*/ 5262404 w 6346870"/>
                <a:gd name="connsiteY4" fmla="*/ 963152 h 5876751"/>
                <a:gd name="connsiteX5" fmla="*/ 5763268 w 6346870"/>
                <a:gd name="connsiteY5" fmla="*/ 2824490 h 5876751"/>
                <a:gd name="connsiteX6" fmla="*/ 3890802 w 6346870"/>
                <a:gd name="connsiteY6" fmla="*/ 1714025 h 5876751"/>
                <a:gd name="connsiteX7" fmla="*/ 1191268 w 6346870"/>
                <a:gd name="connsiteY7" fmla="*/ 1071887 h 5876751"/>
                <a:gd name="connsiteX8" fmla="*/ 1191268 w 6346870"/>
                <a:gd name="connsiteY8" fmla="*/ 1071884 h 5876751"/>
                <a:gd name="connsiteX0" fmla="*/ 1191268 w 6346870"/>
                <a:gd name="connsiteY0" fmla="*/ 1071884 h 5876751"/>
                <a:gd name="connsiteX1" fmla="*/ 665043 w 6346870"/>
                <a:gd name="connsiteY1" fmla="*/ 370216 h 5876751"/>
                <a:gd name="connsiteX2" fmla="*/ 247382 w 6346870"/>
                <a:gd name="connsiteY2" fmla="*/ 1425097 h 5876751"/>
                <a:gd name="connsiteX3" fmla="*/ 2149335 w 6346870"/>
                <a:gd name="connsiteY3" fmla="*/ 1572751 h 5876751"/>
                <a:gd name="connsiteX4" fmla="*/ 5262404 w 6346870"/>
                <a:gd name="connsiteY4" fmla="*/ 963152 h 5876751"/>
                <a:gd name="connsiteX5" fmla="*/ 5763268 w 6346870"/>
                <a:gd name="connsiteY5" fmla="*/ 2824490 h 5876751"/>
                <a:gd name="connsiteX6" fmla="*/ 3890802 w 6346870"/>
                <a:gd name="connsiteY6" fmla="*/ 1714025 h 5876751"/>
                <a:gd name="connsiteX7" fmla="*/ 1191268 w 6346870"/>
                <a:gd name="connsiteY7" fmla="*/ 1071887 h 5876751"/>
                <a:gd name="connsiteX8" fmla="*/ 1191268 w 6346870"/>
                <a:gd name="connsiteY8" fmla="*/ 1071884 h 5876751"/>
                <a:gd name="connsiteX0" fmla="*/ 1495416 w 6651018"/>
                <a:gd name="connsiteY0" fmla="*/ 1071884 h 5876751"/>
                <a:gd name="connsiteX1" fmla="*/ 969191 w 6651018"/>
                <a:gd name="connsiteY1" fmla="*/ 370216 h 5876751"/>
                <a:gd name="connsiteX2" fmla="*/ 551530 w 6651018"/>
                <a:gd name="connsiteY2" fmla="*/ 1425097 h 5876751"/>
                <a:gd name="connsiteX3" fmla="*/ 2453483 w 6651018"/>
                <a:gd name="connsiteY3" fmla="*/ 1572751 h 5876751"/>
                <a:gd name="connsiteX4" fmla="*/ 5566552 w 6651018"/>
                <a:gd name="connsiteY4" fmla="*/ 963152 h 5876751"/>
                <a:gd name="connsiteX5" fmla="*/ 6067416 w 6651018"/>
                <a:gd name="connsiteY5" fmla="*/ 2824490 h 5876751"/>
                <a:gd name="connsiteX6" fmla="*/ 4194950 w 6651018"/>
                <a:gd name="connsiteY6" fmla="*/ 1714025 h 5876751"/>
                <a:gd name="connsiteX7" fmla="*/ 1495416 w 6651018"/>
                <a:gd name="connsiteY7" fmla="*/ 1071887 h 5876751"/>
                <a:gd name="connsiteX8" fmla="*/ 1495416 w 6651018"/>
                <a:gd name="connsiteY8" fmla="*/ 1071884 h 5876751"/>
                <a:gd name="connsiteX0" fmla="*/ 1103563 w 6259165"/>
                <a:gd name="connsiteY0" fmla="*/ 1071884 h 5876751"/>
                <a:gd name="connsiteX1" fmla="*/ 159677 w 6259165"/>
                <a:gd name="connsiteY1" fmla="*/ 1425097 h 5876751"/>
                <a:gd name="connsiteX2" fmla="*/ 2061630 w 6259165"/>
                <a:gd name="connsiteY2" fmla="*/ 1572751 h 5876751"/>
                <a:gd name="connsiteX3" fmla="*/ 5174699 w 6259165"/>
                <a:gd name="connsiteY3" fmla="*/ 963152 h 5876751"/>
                <a:gd name="connsiteX4" fmla="*/ 5675563 w 6259165"/>
                <a:gd name="connsiteY4" fmla="*/ 2824490 h 5876751"/>
                <a:gd name="connsiteX5" fmla="*/ 3803097 w 6259165"/>
                <a:gd name="connsiteY5" fmla="*/ 1714025 h 5876751"/>
                <a:gd name="connsiteX6" fmla="*/ 1103563 w 6259165"/>
                <a:gd name="connsiteY6" fmla="*/ 1071887 h 5876751"/>
                <a:gd name="connsiteX7" fmla="*/ 1103563 w 6259165"/>
                <a:gd name="connsiteY7" fmla="*/ 1071884 h 5876751"/>
                <a:gd name="connsiteX0" fmla="*/ 1103564 w 6259166"/>
                <a:gd name="connsiteY0" fmla="*/ 1766125 h 6570992"/>
                <a:gd name="connsiteX1" fmla="*/ 159678 w 6259166"/>
                <a:gd name="connsiteY1" fmla="*/ 2119338 h 6570992"/>
                <a:gd name="connsiteX2" fmla="*/ 2061631 w 6259166"/>
                <a:gd name="connsiteY2" fmla="*/ 2266992 h 6570992"/>
                <a:gd name="connsiteX3" fmla="*/ 5174700 w 6259166"/>
                <a:gd name="connsiteY3" fmla="*/ 1657393 h 6570992"/>
                <a:gd name="connsiteX4" fmla="*/ 5675564 w 6259166"/>
                <a:gd name="connsiteY4" fmla="*/ 3518731 h 6570992"/>
                <a:gd name="connsiteX5" fmla="*/ 3803098 w 6259166"/>
                <a:gd name="connsiteY5" fmla="*/ 2408266 h 6570992"/>
                <a:gd name="connsiteX6" fmla="*/ 1103564 w 6259166"/>
                <a:gd name="connsiteY6" fmla="*/ 1766128 h 6570992"/>
                <a:gd name="connsiteX7" fmla="*/ 1103564 w 6259166"/>
                <a:gd name="connsiteY7" fmla="*/ 1766125 h 6570992"/>
                <a:gd name="connsiteX0" fmla="*/ 1103564 w 6259166"/>
                <a:gd name="connsiteY0" fmla="*/ 1766125 h 6570992"/>
                <a:gd name="connsiteX1" fmla="*/ 159678 w 6259166"/>
                <a:gd name="connsiteY1" fmla="*/ 2119338 h 6570992"/>
                <a:gd name="connsiteX2" fmla="*/ 2061631 w 6259166"/>
                <a:gd name="connsiteY2" fmla="*/ 2266992 h 6570992"/>
                <a:gd name="connsiteX3" fmla="*/ 5174700 w 6259166"/>
                <a:gd name="connsiteY3" fmla="*/ 1657393 h 6570992"/>
                <a:gd name="connsiteX4" fmla="*/ 5675564 w 6259166"/>
                <a:gd name="connsiteY4" fmla="*/ 3518731 h 6570992"/>
                <a:gd name="connsiteX5" fmla="*/ 3803098 w 6259166"/>
                <a:gd name="connsiteY5" fmla="*/ 2408266 h 6570992"/>
                <a:gd name="connsiteX6" fmla="*/ 1103564 w 6259166"/>
                <a:gd name="connsiteY6" fmla="*/ 1766128 h 6570992"/>
                <a:gd name="connsiteX7" fmla="*/ 1103564 w 6259166"/>
                <a:gd name="connsiteY7" fmla="*/ 1766125 h 6570992"/>
                <a:gd name="connsiteX0" fmla="*/ 1316924 w 6472526"/>
                <a:gd name="connsiteY0" fmla="*/ 1766125 h 6570992"/>
                <a:gd name="connsiteX1" fmla="*/ 373038 w 6472526"/>
                <a:gd name="connsiteY1" fmla="*/ 2119338 h 6570992"/>
                <a:gd name="connsiteX2" fmla="*/ 2274991 w 6472526"/>
                <a:gd name="connsiteY2" fmla="*/ 2266992 h 6570992"/>
                <a:gd name="connsiteX3" fmla="*/ 5388060 w 6472526"/>
                <a:gd name="connsiteY3" fmla="*/ 1657393 h 6570992"/>
                <a:gd name="connsiteX4" fmla="*/ 5888924 w 6472526"/>
                <a:gd name="connsiteY4" fmla="*/ 3518731 h 6570992"/>
                <a:gd name="connsiteX5" fmla="*/ 4016458 w 6472526"/>
                <a:gd name="connsiteY5" fmla="*/ 2408266 h 6570992"/>
                <a:gd name="connsiteX6" fmla="*/ 1316924 w 6472526"/>
                <a:gd name="connsiteY6" fmla="*/ 1766128 h 6570992"/>
                <a:gd name="connsiteX7" fmla="*/ 1316924 w 6472526"/>
                <a:gd name="connsiteY7" fmla="*/ 1766125 h 6570992"/>
                <a:gd name="connsiteX0" fmla="*/ 969208 w 6472526"/>
                <a:gd name="connsiteY0" fmla="*/ 1766125 h 6550041"/>
                <a:gd name="connsiteX1" fmla="*/ 373038 w 6472526"/>
                <a:gd name="connsiteY1" fmla="*/ 2098387 h 6550041"/>
                <a:gd name="connsiteX2" fmla="*/ 2274991 w 6472526"/>
                <a:gd name="connsiteY2" fmla="*/ 2246041 h 6550041"/>
                <a:gd name="connsiteX3" fmla="*/ 5388060 w 6472526"/>
                <a:gd name="connsiteY3" fmla="*/ 1636442 h 6550041"/>
                <a:gd name="connsiteX4" fmla="*/ 5888924 w 6472526"/>
                <a:gd name="connsiteY4" fmla="*/ 3497780 h 6550041"/>
                <a:gd name="connsiteX5" fmla="*/ 4016458 w 6472526"/>
                <a:gd name="connsiteY5" fmla="*/ 2387315 h 6550041"/>
                <a:gd name="connsiteX6" fmla="*/ 1316924 w 6472526"/>
                <a:gd name="connsiteY6" fmla="*/ 1745177 h 6550041"/>
                <a:gd name="connsiteX7" fmla="*/ 969208 w 6472526"/>
                <a:gd name="connsiteY7" fmla="*/ 1766125 h 6550041"/>
                <a:gd name="connsiteX0" fmla="*/ 943886 w 6099488"/>
                <a:gd name="connsiteY0" fmla="*/ 1071887 h 5876751"/>
                <a:gd name="connsiteX1" fmla="*/ 0 w 6099488"/>
                <a:gd name="connsiteY1" fmla="*/ 1425097 h 5876751"/>
                <a:gd name="connsiteX2" fmla="*/ 1901953 w 6099488"/>
                <a:gd name="connsiteY2" fmla="*/ 1572751 h 5876751"/>
                <a:gd name="connsiteX3" fmla="*/ 5015022 w 6099488"/>
                <a:gd name="connsiteY3" fmla="*/ 963152 h 5876751"/>
                <a:gd name="connsiteX4" fmla="*/ 5515886 w 6099488"/>
                <a:gd name="connsiteY4" fmla="*/ 2824490 h 5876751"/>
                <a:gd name="connsiteX5" fmla="*/ 3643420 w 6099488"/>
                <a:gd name="connsiteY5" fmla="*/ 1714025 h 5876751"/>
                <a:gd name="connsiteX6" fmla="*/ 943886 w 6099488"/>
                <a:gd name="connsiteY6" fmla="*/ 1071887 h 5876751"/>
                <a:gd name="connsiteX0" fmla="*/ 943886 w 6099488"/>
                <a:gd name="connsiteY0" fmla="*/ 1486368 h 6291232"/>
                <a:gd name="connsiteX1" fmla="*/ 0 w 6099488"/>
                <a:gd name="connsiteY1" fmla="*/ 1839578 h 6291232"/>
                <a:gd name="connsiteX2" fmla="*/ 1901953 w 6099488"/>
                <a:gd name="connsiteY2" fmla="*/ 1987232 h 6291232"/>
                <a:gd name="connsiteX3" fmla="*/ 5015022 w 6099488"/>
                <a:gd name="connsiteY3" fmla="*/ 1377633 h 6291232"/>
                <a:gd name="connsiteX4" fmla="*/ 5515886 w 6099488"/>
                <a:gd name="connsiteY4" fmla="*/ 3238971 h 6291232"/>
                <a:gd name="connsiteX5" fmla="*/ 3643420 w 6099488"/>
                <a:gd name="connsiteY5" fmla="*/ 2128506 h 6291232"/>
                <a:gd name="connsiteX6" fmla="*/ 943886 w 6099488"/>
                <a:gd name="connsiteY6" fmla="*/ 1486368 h 6291232"/>
                <a:gd name="connsiteX0" fmla="*/ 290243 w 5445845"/>
                <a:gd name="connsiteY0" fmla="*/ 1071887 h 5876751"/>
                <a:gd name="connsiteX1" fmla="*/ 1248310 w 5445845"/>
                <a:gd name="connsiteY1" fmla="*/ 1572751 h 5876751"/>
                <a:gd name="connsiteX2" fmla="*/ 4361379 w 5445845"/>
                <a:gd name="connsiteY2" fmla="*/ 963152 h 5876751"/>
                <a:gd name="connsiteX3" fmla="*/ 4862243 w 5445845"/>
                <a:gd name="connsiteY3" fmla="*/ 2824490 h 5876751"/>
                <a:gd name="connsiteX4" fmla="*/ 2989777 w 5445845"/>
                <a:gd name="connsiteY4" fmla="*/ 1714025 h 5876751"/>
                <a:gd name="connsiteX5" fmla="*/ 290243 w 5445845"/>
                <a:gd name="connsiteY5" fmla="*/ 1071887 h 5876751"/>
                <a:gd name="connsiteX0" fmla="*/ 290244 w 5445846"/>
                <a:gd name="connsiteY0" fmla="*/ 1071887 h 5876751"/>
                <a:gd name="connsiteX1" fmla="*/ 1248311 w 5445846"/>
                <a:gd name="connsiteY1" fmla="*/ 1572751 h 5876751"/>
                <a:gd name="connsiteX2" fmla="*/ 4361380 w 5445846"/>
                <a:gd name="connsiteY2" fmla="*/ 963152 h 5876751"/>
                <a:gd name="connsiteX3" fmla="*/ 4862244 w 5445846"/>
                <a:gd name="connsiteY3" fmla="*/ 2824490 h 5876751"/>
                <a:gd name="connsiteX4" fmla="*/ 2989778 w 5445846"/>
                <a:gd name="connsiteY4" fmla="*/ 1714025 h 5876751"/>
                <a:gd name="connsiteX5" fmla="*/ 290244 w 5445846"/>
                <a:gd name="connsiteY5" fmla="*/ 1071887 h 5876751"/>
                <a:gd name="connsiteX0" fmla="*/ 290244 w 5445846"/>
                <a:gd name="connsiteY0" fmla="*/ 1153486 h 5958350"/>
                <a:gd name="connsiteX1" fmla="*/ 1248311 w 5445846"/>
                <a:gd name="connsiteY1" fmla="*/ 1654350 h 5958350"/>
                <a:gd name="connsiteX2" fmla="*/ 4361380 w 5445846"/>
                <a:gd name="connsiteY2" fmla="*/ 1044751 h 5958350"/>
                <a:gd name="connsiteX3" fmla="*/ 4862244 w 5445846"/>
                <a:gd name="connsiteY3" fmla="*/ 2906089 h 5958350"/>
                <a:gd name="connsiteX4" fmla="*/ 2989778 w 5445846"/>
                <a:gd name="connsiteY4" fmla="*/ 1795624 h 5958350"/>
                <a:gd name="connsiteX5" fmla="*/ 290244 w 5445846"/>
                <a:gd name="connsiteY5" fmla="*/ 1153486 h 5958350"/>
                <a:gd name="connsiteX0" fmla="*/ 290244 w 7008207"/>
                <a:gd name="connsiteY0" fmla="*/ 1331974 h 5958350"/>
                <a:gd name="connsiteX1" fmla="*/ 2810672 w 7008207"/>
                <a:gd name="connsiteY1" fmla="*/ 1654350 h 5958350"/>
                <a:gd name="connsiteX2" fmla="*/ 5923741 w 7008207"/>
                <a:gd name="connsiteY2" fmla="*/ 1044751 h 5958350"/>
                <a:gd name="connsiteX3" fmla="*/ 6424605 w 7008207"/>
                <a:gd name="connsiteY3" fmla="*/ 2906089 h 5958350"/>
                <a:gd name="connsiteX4" fmla="*/ 4552139 w 7008207"/>
                <a:gd name="connsiteY4" fmla="*/ 1795624 h 5958350"/>
                <a:gd name="connsiteX5" fmla="*/ 290244 w 7008207"/>
                <a:gd name="connsiteY5" fmla="*/ 1331974 h 5958350"/>
                <a:gd name="connsiteX0" fmla="*/ 290244 w 7008207"/>
                <a:gd name="connsiteY0" fmla="*/ 1347752 h 5974128"/>
                <a:gd name="connsiteX1" fmla="*/ 2810672 w 7008207"/>
                <a:gd name="connsiteY1" fmla="*/ 1670128 h 5974128"/>
                <a:gd name="connsiteX2" fmla="*/ 5923741 w 7008207"/>
                <a:gd name="connsiteY2" fmla="*/ 1060529 h 5974128"/>
                <a:gd name="connsiteX3" fmla="*/ 6424605 w 7008207"/>
                <a:gd name="connsiteY3" fmla="*/ 2921867 h 5974128"/>
                <a:gd name="connsiteX4" fmla="*/ 4552139 w 7008207"/>
                <a:gd name="connsiteY4" fmla="*/ 1811402 h 5974128"/>
                <a:gd name="connsiteX5" fmla="*/ 290244 w 7008207"/>
                <a:gd name="connsiteY5" fmla="*/ 1347752 h 5974128"/>
                <a:gd name="connsiteX0" fmla="*/ 1038454 w 7756417"/>
                <a:gd name="connsiteY0" fmla="*/ 1773760 h 6400136"/>
                <a:gd name="connsiteX1" fmla="*/ 3558882 w 7756417"/>
                <a:gd name="connsiteY1" fmla="*/ 2096136 h 6400136"/>
                <a:gd name="connsiteX2" fmla="*/ 6671951 w 7756417"/>
                <a:gd name="connsiteY2" fmla="*/ 1486537 h 6400136"/>
                <a:gd name="connsiteX3" fmla="*/ 7172815 w 7756417"/>
                <a:gd name="connsiteY3" fmla="*/ 3347875 h 6400136"/>
                <a:gd name="connsiteX4" fmla="*/ 5300349 w 7756417"/>
                <a:gd name="connsiteY4" fmla="*/ 2237410 h 6400136"/>
                <a:gd name="connsiteX5" fmla="*/ 1038454 w 7756417"/>
                <a:gd name="connsiteY5" fmla="*/ 1773760 h 6400136"/>
                <a:gd name="connsiteX0" fmla="*/ 1038454 w 7756417"/>
                <a:gd name="connsiteY0" fmla="*/ 1773760 h 6400136"/>
                <a:gd name="connsiteX1" fmla="*/ 3558882 w 7756417"/>
                <a:gd name="connsiteY1" fmla="*/ 2096136 h 6400136"/>
                <a:gd name="connsiteX2" fmla="*/ 6671951 w 7756417"/>
                <a:gd name="connsiteY2" fmla="*/ 1486537 h 6400136"/>
                <a:gd name="connsiteX3" fmla="*/ 7172815 w 7756417"/>
                <a:gd name="connsiteY3" fmla="*/ 3347875 h 6400136"/>
                <a:gd name="connsiteX4" fmla="*/ 5300349 w 7756417"/>
                <a:gd name="connsiteY4" fmla="*/ 2237410 h 6400136"/>
                <a:gd name="connsiteX5" fmla="*/ 1807445 w 7756417"/>
                <a:gd name="connsiteY5" fmla="*/ 1846031 h 6400136"/>
                <a:gd name="connsiteX6" fmla="*/ 1038454 w 7756417"/>
                <a:gd name="connsiteY6" fmla="*/ 1773760 h 6400136"/>
                <a:gd name="connsiteX0" fmla="*/ 1038454 w 7756417"/>
                <a:gd name="connsiteY0" fmla="*/ 1773760 h 6400136"/>
                <a:gd name="connsiteX1" fmla="*/ 3558882 w 7756417"/>
                <a:gd name="connsiteY1" fmla="*/ 2096136 h 6400136"/>
                <a:gd name="connsiteX2" fmla="*/ 6671951 w 7756417"/>
                <a:gd name="connsiteY2" fmla="*/ 1486537 h 6400136"/>
                <a:gd name="connsiteX3" fmla="*/ 7172815 w 7756417"/>
                <a:gd name="connsiteY3" fmla="*/ 3347875 h 6400136"/>
                <a:gd name="connsiteX4" fmla="*/ 5300349 w 7756417"/>
                <a:gd name="connsiteY4" fmla="*/ 2237410 h 6400136"/>
                <a:gd name="connsiteX5" fmla="*/ 762397 w 7756417"/>
                <a:gd name="connsiteY5" fmla="*/ 1980458 h 6400136"/>
                <a:gd name="connsiteX6" fmla="*/ 1038454 w 7756417"/>
                <a:gd name="connsiteY6" fmla="*/ 1773760 h 6400136"/>
                <a:gd name="connsiteX0" fmla="*/ 1038454 w 7756417"/>
                <a:gd name="connsiteY0" fmla="*/ 1773760 h 6400136"/>
                <a:gd name="connsiteX1" fmla="*/ 3558882 w 7756417"/>
                <a:gd name="connsiteY1" fmla="*/ 2096136 h 6400136"/>
                <a:gd name="connsiteX2" fmla="*/ 6671951 w 7756417"/>
                <a:gd name="connsiteY2" fmla="*/ 1486537 h 6400136"/>
                <a:gd name="connsiteX3" fmla="*/ 7172815 w 7756417"/>
                <a:gd name="connsiteY3" fmla="*/ 3347875 h 6400136"/>
                <a:gd name="connsiteX4" fmla="*/ 5300349 w 7756417"/>
                <a:gd name="connsiteY4" fmla="*/ 2237410 h 6400136"/>
                <a:gd name="connsiteX5" fmla="*/ 3454498 w 7756417"/>
                <a:gd name="connsiteY5" fmla="*/ 1901566 h 6400136"/>
                <a:gd name="connsiteX6" fmla="*/ 762397 w 7756417"/>
                <a:gd name="connsiteY6" fmla="*/ 1980458 h 6400136"/>
                <a:gd name="connsiteX7" fmla="*/ 1038454 w 7756417"/>
                <a:gd name="connsiteY7" fmla="*/ 1773760 h 6400136"/>
                <a:gd name="connsiteX0" fmla="*/ 1063766 w 7781729"/>
                <a:gd name="connsiteY0" fmla="*/ 1773760 h 6400136"/>
                <a:gd name="connsiteX1" fmla="*/ 3584194 w 7781729"/>
                <a:gd name="connsiteY1" fmla="*/ 2096136 h 6400136"/>
                <a:gd name="connsiteX2" fmla="*/ 6697263 w 7781729"/>
                <a:gd name="connsiteY2" fmla="*/ 1486537 h 6400136"/>
                <a:gd name="connsiteX3" fmla="*/ 7198127 w 7781729"/>
                <a:gd name="connsiteY3" fmla="*/ 3347875 h 6400136"/>
                <a:gd name="connsiteX4" fmla="*/ 5325661 w 7781729"/>
                <a:gd name="connsiteY4" fmla="*/ 2237410 h 6400136"/>
                <a:gd name="connsiteX5" fmla="*/ 3479810 w 7781729"/>
                <a:gd name="connsiteY5" fmla="*/ 1901566 h 6400136"/>
                <a:gd name="connsiteX6" fmla="*/ 787709 w 7781729"/>
                <a:gd name="connsiteY6" fmla="*/ 1980458 h 6400136"/>
                <a:gd name="connsiteX7" fmla="*/ 1063766 w 7781729"/>
                <a:gd name="connsiteY7" fmla="*/ 1773760 h 6400136"/>
                <a:gd name="connsiteX0" fmla="*/ 1647368 w 8365331"/>
                <a:gd name="connsiteY0" fmla="*/ 1773760 h 6400136"/>
                <a:gd name="connsiteX1" fmla="*/ 4167796 w 8365331"/>
                <a:gd name="connsiteY1" fmla="*/ 2096136 h 6400136"/>
                <a:gd name="connsiteX2" fmla="*/ 7280865 w 8365331"/>
                <a:gd name="connsiteY2" fmla="*/ 1486537 h 6400136"/>
                <a:gd name="connsiteX3" fmla="*/ 7781729 w 8365331"/>
                <a:gd name="connsiteY3" fmla="*/ 3347875 h 6400136"/>
                <a:gd name="connsiteX4" fmla="*/ 5909263 w 8365331"/>
                <a:gd name="connsiteY4" fmla="*/ 2237410 h 6400136"/>
                <a:gd name="connsiteX5" fmla="*/ 4063412 w 8365331"/>
                <a:gd name="connsiteY5" fmla="*/ 1901566 h 6400136"/>
                <a:gd name="connsiteX6" fmla="*/ 1371311 w 8365331"/>
                <a:gd name="connsiteY6" fmla="*/ 1980458 h 6400136"/>
                <a:gd name="connsiteX7" fmla="*/ 1647368 w 8365331"/>
                <a:gd name="connsiteY7" fmla="*/ 1773760 h 6400136"/>
                <a:gd name="connsiteX0" fmla="*/ 1739256 w 8457219"/>
                <a:gd name="connsiteY0" fmla="*/ 1773760 h 6400136"/>
                <a:gd name="connsiteX1" fmla="*/ 4259684 w 8457219"/>
                <a:gd name="connsiteY1" fmla="*/ 2096136 h 6400136"/>
                <a:gd name="connsiteX2" fmla="*/ 7372753 w 8457219"/>
                <a:gd name="connsiteY2" fmla="*/ 1486537 h 6400136"/>
                <a:gd name="connsiteX3" fmla="*/ 7873617 w 8457219"/>
                <a:gd name="connsiteY3" fmla="*/ 3347875 h 6400136"/>
                <a:gd name="connsiteX4" fmla="*/ 6001151 w 8457219"/>
                <a:gd name="connsiteY4" fmla="*/ 2237410 h 6400136"/>
                <a:gd name="connsiteX5" fmla="*/ 4155300 w 8457219"/>
                <a:gd name="connsiteY5" fmla="*/ 1901566 h 6400136"/>
                <a:gd name="connsiteX6" fmla="*/ 1463199 w 8457219"/>
                <a:gd name="connsiteY6" fmla="*/ 1980458 h 6400136"/>
                <a:gd name="connsiteX7" fmla="*/ 1739256 w 8457219"/>
                <a:gd name="connsiteY7" fmla="*/ 1773760 h 6400136"/>
                <a:gd name="connsiteX0" fmla="*/ 1739256 w 8457219"/>
                <a:gd name="connsiteY0" fmla="*/ 1773760 h 6400136"/>
                <a:gd name="connsiteX1" fmla="*/ 4259684 w 8457219"/>
                <a:gd name="connsiteY1" fmla="*/ 2096136 h 6400136"/>
                <a:gd name="connsiteX2" fmla="*/ 7372753 w 8457219"/>
                <a:gd name="connsiteY2" fmla="*/ 1486537 h 6400136"/>
                <a:gd name="connsiteX3" fmla="*/ 7873617 w 8457219"/>
                <a:gd name="connsiteY3" fmla="*/ 3347875 h 6400136"/>
                <a:gd name="connsiteX4" fmla="*/ 6001151 w 8457219"/>
                <a:gd name="connsiteY4" fmla="*/ 2237410 h 6400136"/>
                <a:gd name="connsiteX5" fmla="*/ 4155300 w 8457219"/>
                <a:gd name="connsiteY5" fmla="*/ 1901566 h 6400136"/>
                <a:gd name="connsiteX6" fmla="*/ 1463199 w 8457219"/>
                <a:gd name="connsiteY6" fmla="*/ 1980458 h 6400136"/>
                <a:gd name="connsiteX7" fmla="*/ 1739256 w 8457219"/>
                <a:gd name="connsiteY7" fmla="*/ 1773760 h 6400136"/>
                <a:gd name="connsiteX0" fmla="*/ 1739256 w 8457219"/>
                <a:gd name="connsiteY0" fmla="*/ 1773760 h 6400136"/>
                <a:gd name="connsiteX1" fmla="*/ 4259684 w 8457219"/>
                <a:gd name="connsiteY1" fmla="*/ 2096136 h 6400136"/>
                <a:gd name="connsiteX2" fmla="*/ 7372753 w 8457219"/>
                <a:gd name="connsiteY2" fmla="*/ 1486537 h 6400136"/>
                <a:gd name="connsiteX3" fmla="*/ 7873617 w 8457219"/>
                <a:gd name="connsiteY3" fmla="*/ 3347875 h 6400136"/>
                <a:gd name="connsiteX4" fmla="*/ 6001151 w 8457219"/>
                <a:gd name="connsiteY4" fmla="*/ 2237410 h 6400136"/>
                <a:gd name="connsiteX5" fmla="*/ 4155300 w 8457219"/>
                <a:gd name="connsiteY5" fmla="*/ 1901566 h 6400136"/>
                <a:gd name="connsiteX6" fmla="*/ 1463199 w 8457219"/>
                <a:gd name="connsiteY6" fmla="*/ 1980458 h 6400136"/>
                <a:gd name="connsiteX7" fmla="*/ 1739256 w 8457219"/>
                <a:gd name="connsiteY7" fmla="*/ 1773760 h 6400136"/>
                <a:gd name="connsiteX0" fmla="*/ 1739256 w 8457219"/>
                <a:gd name="connsiteY0" fmla="*/ 1773760 h 6400136"/>
                <a:gd name="connsiteX1" fmla="*/ 4259684 w 8457219"/>
                <a:gd name="connsiteY1" fmla="*/ 2096136 h 6400136"/>
                <a:gd name="connsiteX2" fmla="*/ 7372753 w 8457219"/>
                <a:gd name="connsiteY2" fmla="*/ 1486537 h 6400136"/>
                <a:gd name="connsiteX3" fmla="*/ 7873617 w 8457219"/>
                <a:gd name="connsiteY3" fmla="*/ 3347875 h 6400136"/>
                <a:gd name="connsiteX4" fmla="*/ 6001151 w 8457219"/>
                <a:gd name="connsiteY4" fmla="*/ 2237410 h 6400136"/>
                <a:gd name="connsiteX5" fmla="*/ 4155300 w 8457219"/>
                <a:gd name="connsiteY5" fmla="*/ 1901566 h 6400136"/>
                <a:gd name="connsiteX6" fmla="*/ 1463199 w 8457219"/>
                <a:gd name="connsiteY6" fmla="*/ 1980458 h 6400136"/>
                <a:gd name="connsiteX7" fmla="*/ 1739256 w 8457219"/>
                <a:gd name="connsiteY7" fmla="*/ 1773760 h 6400136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692008 w 8457219"/>
                <a:gd name="connsiteY0" fmla="*/ 1761496 h 6323541"/>
                <a:gd name="connsiteX1" fmla="*/ 4259684 w 8457219"/>
                <a:gd name="connsiteY1" fmla="*/ 2019541 h 6323541"/>
                <a:gd name="connsiteX2" fmla="*/ 7372753 w 8457219"/>
                <a:gd name="connsiteY2" fmla="*/ 1409942 h 6323541"/>
                <a:gd name="connsiteX3" fmla="*/ 7873617 w 8457219"/>
                <a:gd name="connsiteY3" fmla="*/ 3271280 h 6323541"/>
                <a:gd name="connsiteX4" fmla="*/ 6001151 w 8457219"/>
                <a:gd name="connsiteY4" fmla="*/ 2160815 h 6323541"/>
                <a:gd name="connsiteX5" fmla="*/ 4155300 w 8457219"/>
                <a:gd name="connsiteY5" fmla="*/ 1824971 h 6323541"/>
                <a:gd name="connsiteX6" fmla="*/ 1463199 w 8457219"/>
                <a:gd name="connsiteY6" fmla="*/ 1903863 h 6323541"/>
                <a:gd name="connsiteX7" fmla="*/ 1692008 w 8457219"/>
                <a:gd name="connsiteY7" fmla="*/ 1761496 h 6323541"/>
                <a:gd name="connsiteX0" fmla="*/ 1692008 w 8457219"/>
                <a:gd name="connsiteY0" fmla="*/ 2929074 h 7491119"/>
                <a:gd name="connsiteX1" fmla="*/ 4259684 w 8457219"/>
                <a:gd name="connsiteY1" fmla="*/ 3187119 h 7491119"/>
                <a:gd name="connsiteX2" fmla="*/ 7372753 w 8457219"/>
                <a:gd name="connsiteY2" fmla="*/ 2577520 h 7491119"/>
                <a:gd name="connsiteX3" fmla="*/ 7873617 w 8457219"/>
                <a:gd name="connsiteY3" fmla="*/ 4438858 h 7491119"/>
                <a:gd name="connsiteX4" fmla="*/ 6001151 w 8457219"/>
                <a:gd name="connsiteY4" fmla="*/ 3328393 h 7491119"/>
                <a:gd name="connsiteX5" fmla="*/ 4155300 w 8457219"/>
                <a:gd name="connsiteY5" fmla="*/ 2992549 h 7491119"/>
                <a:gd name="connsiteX6" fmla="*/ 1463199 w 8457219"/>
                <a:gd name="connsiteY6" fmla="*/ 3071441 h 7491119"/>
                <a:gd name="connsiteX7" fmla="*/ 1692008 w 8457219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440566 w 8783534"/>
                <a:gd name="connsiteY4" fmla="*/ 3353002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440566 w 8783534"/>
                <a:gd name="connsiteY4" fmla="*/ 3353002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440566 w 8783534"/>
                <a:gd name="connsiteY4" fmla="*/ 3353002 h 7491119"/>
                <a:gd name="connsiteX5" fmla="*/ 1789514 w 8783534"/>
                <a:gd name="connsiteY5" fmla="*/ 3071441 h 7491119"/>
                <a:gd name="connsiteX6" fmla="*/ 2018323 w 8783534"/>
                <a:gd name="connsiteY6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286612 w 8783534"/>
                <a:gd name="connsiteY4" fmla="*/ 3005048 h 7491119"/>
                <a:gd name="connsiteX5" fmla="*/ 1789514 w 8783534"/>
                <a:gd name="connsiteY5" fmla="*/ 3071441 h 7491119"/>
                <a:gd name="connsiteX6" fmla="*/ 2018323 w 8783534"/>
                <a:gd name="connsiteY6" fmla="*/ 2929074 h 7491119"/>
                <a:gd name="connsiteX0" fmla="*/ 2018323 w 8783534"/>
                <a:gd name="connsiteY0" fmla="*/ 2929074 h 7491119"/>
                <a:gd name="connsiteX1" fmla="*/ 7699068 w 8783534"/>
                <a:gd name="connsiteY1" fmla="*/ 2577520 h 7491119"/>
                <a:gd name="connsiteX2" fmla="*/ 8199932 w 8783534"/>
                <a:gd name="connsiteY2" fmla="*/ 4438858 h 7491119"/>
                <a:gd name="connsiteX3" fmla="*/ 6286612 w 8783534"/>
                <a:gd name="connsiteY3" fmla="*/ 3005048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491119"/>
                <a:gd name="connsiteX1" fmla="*/ 6391441 w 8783534"/>
                <a:gd name="connsiteY1" fmla="*/ 2370154 h 7491119"/>
                <a:gd name="connsiteX2" fmla="*/ 8199932 w 8783534"/>
                <a:gd name="connsiteY2" fmla="*/ 4438858 h 7491119"/>
                <a:gd name="connsiteX3" fmla="*/ 6286612 w 8783534"/>
                <a:gd name="connsiteY3" fmla="*/ 3005048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491119"/>
                <a:gd name="connsiteX1" fmla="*/ 6391441 w 8783534"/>
                <a:gd name="connsiteY1" fmla="*/ 2370154 h 7491119"/>
                <a:gd name="connsiteX2" fmla="*/ 8199932 w 8783534"/>
                <a:gd name="connsiteY2" fmla="*/ 4438858 h 7491119"/>
                <a:gd name="connsiteX3" fmla="*/ 3933876 w 8783534"/>
                <a:gd name="connsiteY3" fmla="*/ 3076777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491119"/>
                <a:gd name="connsiteX1" fmla="*/ 6391441 w 8783534"/>
                <a:gd name="connsiteY1" fmla="*/ 2370154 h 7491119"/>
                <a:gd name="connsiteX2" fmla="*/ 8199932 w 8783534"/>
                <a:gd name="connsiteY2" fmla="*/ 4438858 h 7491119"/>
                <a:gd name="connsiteX3" fmla="*/ 5245657 w 8783534"/>
                <a:gd name="connsiteY3" fmla="*/ 2521195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491119"/>
                <a:gd name="connsiteX1" fmla="*/ 6391441 w 8783534"/>
                <a:gd name="connsiteY1" fmla="*/ 2370154 h 7491119"/>
                <a:gd name="connsiteX2" fmla="*/ 8199932 w 8783534"/>
                <a:gd name="connsiteY2" fmla="*/ 4438858 h 7491119"/>
                <a:gd name="connsiteX3" fmla="*/ 5245657 w 8783534"/>
                <a:gd name="connsiteY3" fmla="*/ 2521195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007577"/>
                <a:gd name="connsiteX1" fmla="*/ 6391441 w 8783534"/>
                <a:gd name="connsiteY1" fmla="*/ 2370154 h 7007577"/>
                <a:gd name="connsiteX2" fmla="*/ 8199932 w 8783534"/>
                <a:gd name="connsiteY2" fmla="*/ 4438858 h 7007577"/>
                <a:gd name="connsiteX3" fmla="*/ 5245657 w 8783534"/>
                <a:gd name="connsiteY3" fmla="*/ 2521195 h 7007577"/>
                <a:gd name="connsiteX4" fmla="*/ 1789514 w 8783534"/>
                <a:gd name="connsiteY4" fmla="*/ 3071441 h 7007577"/>
                <a:gd name="connsiteX5" fmla="*/ 2018323 w 8783534"/>
                <a:gd name="connsiteY5" fmla="*/ 2929074 h 7007577"/>
                <a:gd name="connsiteX0" fmla="*/ 2018323 w 8199932"/>
                <a:gd name="connsiteY0" fmla="*/ 2929074 h 6088890"/>
                <a:gd name="connsiteX1" fmla="*/ 6391441 w 8199932"/>
                <a:gd name="connsiteY1" fmla="*/ 2370154 h 6088890"/>
                <a:gd name="connsiteX2" fmla="*/ 8199932 w 8199932"/>
                <a:gd name="connsiteY2" fmla="*/ 4438858 h 6088890"/>
                <a:gd name="connsiteX3" fmla="*/ 5245657 w 8199932"/>
                <a:gd name="connsiteY3" fmla="*/ 2521195 h 6088890"/>
                <a:gd name="connsiteX4" fmla="*/ 1789514 w 8199932"/>
                <a:gd name="connsiteY4" fmla="*/ 3071441 h 6088890"/>
                <a:gd name="connsiteX5" fmla="*/ 2018323 w 8199932"/>
                <a:gd name="connsiteY5" fmla="*/ 2929074 h 6088890"/>
                <a:gd name="connsiteX0" fmla="*/ 2018323 w 8199932"/>
                <a:gd name="connsiteY0" fmla="*/ 2929074 h 6088890"/>
                <a:gd name="connsiteX1" fmla="*/ 6391441 w 8199932"/>
                <a:gd name="connsiteY1" fmla="*/ 2370154 h 6088890"/>
                <a:gd name="connsiteX2" fmla="*/ 8199932 w 8199932"/>
                <a:gd name="connsiteY2" fmla="*/ 4438858 h 6088890"/>
                <a:gd name="connsiteX3" fmla="*/ 5245657 w 8199932"/>
                <a:gd name="connsiteY3" fmla="*/ 2521195 h 6088890"/>
                <a:gd name="connsiteX4" fmla="*/ 1789514 w 8199932"/>
                <a:gd name="connsiteY4" fmla="*/ 3071441 h 6088890"/>
                <a:gd name="connsiteX5" fmla="*/ 2018323 w 8199932"/>
                <a:gd name="connsiteY5" fmla="*/ 2929074 h 6088890"/>
                <a:gd name="connsiteX0" fmla="*/ 2018323 w 8199932"/>
                <a:gd name="connsiteY0" fmla="*/ 2929074 h 6332480"/>
                <a:gd name="connsiteX1" fmla="*/ 6391441 w 8199932"/>
                <a:gd name="connsiteY1" fmla="*/ 2370154 h 6332480"/>
                <a:gd name="connsiteX2" fmla="*/ 8199932 w 8199932"/>
                <a:gd name="connsiteY2" fmla="*/ 4438858 h 6332480"/>
                <a:gd name="connsiteX3" fmla="*/ 5245657 w 8199932"/>
                <a:gd name="connsiteY3" fmla="*/ 2521195 h 6332480"/>
                <a:gd name="connsiteX4" fmla="*/ 1789514 w 8199932"/>
                <a:gd name="connsiteY4" fmla="*/ 3071441 h 6332480"/>
                <a:gd name="connsiteX5" fmla="*/ 2018323 w 8199932"/>
                <a:gd name="connsiteY5" fmla="*/ 2929074 h 6332480"/>
                <a:gd name="connsiteX0" fmla="*/ 2018323 w 8199932"/>
                <a:gd name="connsiteY0" fmla="*/ 2929074 h 6332480"/>
                <a:gd name="connsiteX1" fmla="*/ 6391441 w 8199932"/>
                <a:gd name="connsiteY1" fmla="*/ 2370154 h 6332480"/>
                <a:gd name="connsiteX2" fmla="*/ 8199932 w 8199932"/>
                <a:gd name="connsiteY2" fmla="*/ 4438858 h 6332480"/>
                <a:gd name="connsiteX3" fmla="*/ 5245657 w 8199932"/>
                <a:gd name="connsiteY3" fmla="*/ 2521195 h 6332480"/>
                <a:gd name="connsiteX4" fmla="*/ 1789514 w 8199932"/>
                <a:gd name="connsiteY4" fmla="*/ 3071441 h 6332480"/>
                <a:gd name="connsiteX5" fmla="*/ 2018323 w 8199932"/>
                <a:gd name="connsiteY5" fmla="*/ 2929074 h 63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99932" h="6332480">
                  <a:moveTo>
                    <a:pt x="2018323" y="2929074"/>
                  </a:moveTo>
                  <a:cubicBezTo>
                    <a:pt x="3003249" y="2846754"/>
                    <a:pt x="5361173" y="2118523"/>
                    <a:pt x="6391441" y="2370154"/>
                  </a:cubicBezTo>
                  <a:cubicBezTo>
                    <a:pt x="4898818" y="4308774"/>
                    <a:pt x="7624732" y="5885963"/>
                    <a:pt x="8199932" y="4438858"/>
                  </a:cubicBezTo>
                  <a:cubicBezTo>
                    <a:pt x="7518693" y="6332480"/>
                    <a:pt x="4790153" y="3688663"/>
                    <a:pt x="5245657" y="2521195"/>
                  </a:cubicBezTo>
                  <a:cubicBezTo>
                    <a:pt x="4165470" y="2430848"/>
                    <a:pt x="2526554" y="3142096"/>
                    <a:pt x="1789514" y="3071441"/>
                  </a:cubicBezTo>
                  <a:cubicBezTo>
                    <a:pt x="0" y="2987026"/>
                    <a:pt x="1550711" y="0"/>
                    <a:pt x="2018323" y="292907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3500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10800000" scaled="0"/>
              <a:tileRect/>
            </a:gradFill>
            <a:ln>
              <a:noFill/>
            </a:ln>
            <a:effectLst/>
            <a:scene3d>
              <a:camera prst="orthographicFront"/>
              <a:lightRig rig="balanced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kern="1200">
                <a:solidFill>
                  <a:prstClr val="white"/>
                </a:solidFill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7" name="Freeform 6"/>
            <p:cNvSpPr>
              <a:spLocks noChangeAspect="1"/>
            </p:cNvSpPr>
            <p:nvPr/>
          </p:nvSpPr>
          <p:spPr>
            <a:xfrm rot="6563566" flipH="1" flipV="1">
              <a:off x="8142682" y="5605111"/>
              <a:ext cx="916382" cy="1152144"/>
            </a:xfrm>
            <a:custGeom>
              <a:avLst/>
              <a:gdLst>
                <a:gd name="connsiteX0" fmla="*/ 0 w 3657600"/>
                <a:gd name="connsiteY0" fmla="*/ 685800 h 1371600"/>
                <a:gd name="connsiteX1" fmla="*/ 1186667 w 3657600"/>
                <a:gd name="connsiteY1" fmla="*/ 43667 h 1371600"/>
                <a:gd name="connsiteX2" fmla="*/ 1828801 w 3657600"/>
                <a:gd name="connsiteY2" fmla="*/ 2 h 1371600"/>
                <a:gd name="connsiteX3" fmla="*/ 2470936 w 3657600"/>
                <a:gd name="connsiteY3" fmla="*/ 43668 h 1371600"/>
                <a:gd name="connsiteX4" fmla="*/ 3657600 w 3657600"/>
                <a:gd name="connsiteY4" fmla="*/ 685806 h 1371600"/>
                <a:gd name="connsiteX5" fmla="*/ 2470934 w 3657600"/>
                <a:gd name="connsiteY5" fmla="*/ 1327941 h 1371600"/>
                <a:gd name="connsiteX6" fmla="*/ 1828799 w 3657600"/>
                <a:gd name="connsiteY6" fmla="*/ 1371606 h 1371600"/>
                <a:gd name="connsiteX7" fmla="*/ 1186664 w 3657600"/>
                <a:gd name="connsiteY7" fmla="*/ 1327940 h 1371600"/>
                <a:gd name="connsiteX8" fmla="*/ 0 w 3657600"/>
                <a:gd name="connsiteY8" fmla="*/ 685803 h 1371600"/>
                <a:gd name="connsiteX9" fmla="*/ 0 w 3657600"/>
                <a:gd name="connsiteY9" fmla="*/ 685800 h 1371600"/>
                <a:gd name="connsiteX0" fmla="*/ 3 w 3672351"/>
                <a:gd name="connsiteY0" fmla="*/ 761447 h 1447253"/>
                <a:gd name="connsiteX1" fmla="*/ 1186670 w 3672351"/>
                <a:gd name="connsiteY1" fmla="*/ 119314 h 1447253"/>
                <a:gd name="connsiteX2" fmla="*/ 1828804 w 3672351"/>
                <a:gd name="connsiteY2" fmla="*/ 75649 h 1447253"/>
                <a:gd name="connsiteX3" fmla="*/ 2470939 w 3672351"/>
                <a:gd name="connsiteY3" fmla="*/ 119315 h 1447253"/>
                <a:gd name="connsiteX4" fmla="*/ 2559427 w 3672351"/>
                <a:gd name="connsiteY4" fmla="*/ 107023 h 1447253"/>
                <a:gd name="connsiteX5" fmla="*/ 3657603 w 3672351"/>
                <a:gd name="connsiteY5" fmla="*/ 761453 h 1447253"/>
                <a:gd name="connsiteX6" fmla="*/ 2470937 w 3672351"/>
                <a:gd name="connsiteY6" fmla="*/ 1403588 h 1447253"/>
                <a:gd name="connsiteX7" fmla="*/ 1828802 w 3672351"/>
                <a:gd name="connsiteY7" fmla="*/ 1447253 h 1447253"/>
                <a:gd name="connsiteX8" fmla="*/ 1186667 w 3672351"/>
                <a:gd name="connsiteY8" fmla="*/ 1403587 h 1447253"/>
                <a:gd name="connsiteX9" fmla="*/ 3 w 3672351"/>
                <a:gd name="connsiteY9" fmla="*/ 761450 h 1447253"/>
                <a:gd name="connsiteX10" fmla="*/ 3 w 3672351"/>
                <a:gd name="connsiteY10" fmla="*/ 761447 h 1447253"/>
                <a:gd name="connsiteX0" fmla="*/ 3 w 3672351"/>
                <a:gd name="connsiteY0" fmla="*/ 761447 h 1447253"/>
                <a:gd name="connsiteX1" fmla="*/ 1186670 w 3672351"/>
                <a:gd name="connsiteY1" fmla="*/ 119314 h 1447253"/>
                <a:gd name="connsiteX2" fmla="*/ 1828804 w 3672351"/>
                <a:gd name="connsiteY2" fmla="*/ 75649 h 1447253"/>
                <a:gd name="connsiteX3" fmla="*/ 2470939 w 3672351"/>
                <a:gd name="connsiteY3" fmla="*/ 119315 h 1447253"/>
                <a:gd name="connsiteX4" fmla="*/ 2559427 w 3672351"/>
                <a:gd name="connsiteY4" fmla="*/ 107023 h 1447253"/>
                <a:gd name="connsiteX5" fmla="*/ 3657603 w 3672351"/>
                <a:gd name="connsiteY5" fmla="*/ 761453 h 1447253"/>
                <a:gd name="connsiteX6" fmla="*/ 2470937 w 3672351"/>
                <a:gd name="connsiteY6" fmla="*/ 1403588 h 1447253"/>
                <a:gd name="connsiteX7" fmla="*/ 1828802 w 3672351"/>
                <a:gd name="connsiteY7" fmla="*/ 1447253 h 1447253"/>
                <a:gd name="connsiteX8" fmla="*/ 1186667 w 3672351"/>
                <a:gd name="connsiteY8" fmla="*/ 1403587 h 1447253"/>
                <a:gd name="connsiteX9" fmla="*/ 3 w 3672351"/>
                <a:gd name="connsiteY9" fmla="*/ 761450 h 1447253"/>
                <a:gd name="connsiteX10" fmla="*/ 3 w 3672351"/>
                <a:gd name="connsiteY10" fmla="*/ 761447 h 1447253"/>
                <a:gd name="connsiteX0" fmla="*/ 3 w 3672351"/>
                <a:gd name="connsiteY0" fmla="*/ 685798 h 2004163"/>
                <a:gd name="connsiteX1" fmla="*/ 1186670 w 3672351"/>
                <a:gd name="connsiteY1" fmla="*/ 43665 h 2004163"/>
                <a:gd name="connsiteX2" fmla="*/ 1828804 w 3672351"/>
                <a:gd name="connsiteY2" fmla="*/ 0 h 2004163"/>
                <a:gd name="connsiteX3" fmla="*/ 2470939 w 3672351"/>
                <a:gd name="connsiteY3" fmla="*/ 43666 h 2004163"/>
                <a:gd name="connsiteX4" fmla="*/ 2559427 w 3672351"/>
                <a:gd name="connsiteY4" fmla="*/ 31374 h 2004163"/>
                <a:gd name="connsiteX5" fmla="*/ 3657603 w 3672351"/>
                <a:gd name="connsiteY5" fmla="*/ 685804 h 2004163"/>
                <a:gd name="connsiteX6" fmla="*/ 2470937 w 3672351"/>
                <a:gd name="connsiteY6" fmla="*/ 1327939 h 2004163"/>
                <a:gd name="connsiteX7" fmla="*/ 1828802 w 3672351"/>
                <a:gd name="connsiteY7" fmla="*/ 1371604 h 2004163"/>
                <a:gd name="connsiteX8" fmla="*/ 1186667 w 3672351"/>
                <a:gd name="connsiteY8" fmla="*/ 1327938 h 2004163"/>
                <a:gd name="connsiteX9" fmla="*/ 3 w 3672351"/>
                <a:gd name="connsiteY9" fmla="*/ 685801 h 2004163"/>
                <a:gd name="connsiteX10" fmla="*/ 3 w 3672351"/>
                <a:gd name="connsiteY10" fmla="*/ 685798 h 2004163"/>
                <a:gd name="connsiteX0" fmla="*/ 3 w 3657603"/>
                <a:gd name="connsiteY0" fmla="*/ 756433 h 1442239"/>
                <a:gd name="connsiteX1" fmla="*/ 1186670 w 3657603"/>
                <a:gd name="connsiteY1" fmla="*/ 114300 h 1442239"/>
                <a:gd name="connsiteX2" fmla="*/ 1828804 w 3657603"/>
                <a:gd name="connsiteY2" fmla="*/ 70635 h 1442239"/>
                <a:gd name="connsiteX3" fmla="*/ 2470939 w 3657603"/>
                <a:gd name="connsiteY3" fmla="*/ 114301 h 1442239"/>
                <a:gd name="connsiteX4" fmla="*/ 3657603 w 3657603"/>
                <a:gd name="connsiteY4" fmla="*/ 756439 h 1442239"/>
                <a:gd name="connsiteX5" fmla="*/ 2470937 w 3657603"/>
                <a:gd name="connsiteY5" fmla="*/ 1398574 h 1442239"/>
                <a:gd name="connsiteX6" fmla="*/ 1828802 w 3657603"/>
                <a:gd name="connsiteY6" fmla="*/ 1442239 h 1442239"/>
                <a:gd name="connsiteX7" fmla="*/ 1186667 w 3657603"/>
                <a:gd name="connsiteY7" fmla="*/ 1398573 h 1442239"/>
                <a:gd name="connsiteX8" fmla="*/ 3 w 3657603"/>
                <a:gd name="connsiteY8" fmla="*/ 756436 h 1442239"/>
                <a:gd name="connsiteX9" fmla="*/ 3 w 3657603"/>
                <a:gd name="connsiteY9" fmla="*/ 756433 h 1442239"/>
                <a:gd name="connsiteX0" fmla="*/ 527758 w 4185358"/>
                <a:gd name="connsiteY0" fmla="*/ 756433 h 1442239"/>
                <a:gd name="connsiteX1" fmla="*/ 1714425 w 4185358"/>
                <a:gd name="connsiteY1" fmla="*/ 114300 h 1442239"/>
                <a:gd name="connsiteX2" fmla="*/ 2356559 w 4185358"/>
                <a:gd name="connsiteY2" fmla="*/ 70635 h 1442239"/>
                <a:gd name="connsiteX3" fmla="*/ 2998694 w 4185358"/>
                <a:gd name="connsiteY3" fmla="*/ 114301 h 1442239"/>
                <a:gd name="connsiteX4" fmla="*/ 4185358 w 4185358"/>
                <a:gd name="connsiteY4" fmla="*/ 756439 h 1442239"/>
                <a:gd name="connsiteX5" fmla="*/ 2998692 w 4185358"/>
                <a:gd name="connsiteY5" fmla="*/ 1398574 h 1442239"/>
                <a:gd name="connsiteX6" fmla="*/ 2356557 w 4185358"/>
                <a:gd name="connsiteY6" fmla="*/ 1442239 h 1442239"/>
                <a:gd name="connsiteX7" fmla="*/ 1714422 w 4185358"/>
                <a:gd name="connsiteY7" fmla="*/ 1398573 h 1442239"/>
                <a:gd name="connsiteX8" fmla="*/ 527758 w 4185358"/>
                <a:gd name="connsiteY8" fmla="*/ 756436 h 1442239"/>
                <a:gd name="connsiteX9" fmla="*/ 527758 w 4185358"/>
                <a:gd name="connsiteY9" fmla="*/ 756433 h 1442239"/>
                <a:gd name="connsiteX0" fmla="*/ 527758 w 4185358"/>
                <a:gd name="connsiteY0" fmla="*/ 685798 h 1731271"/>
                <a:gd name="connsiteX1" fmla="*/ 1714425 w 4185358"/>
                <a:gd name="connsiteY1" fmla="*/ 43665 h 1731271"/>
                <a:gd name="connsiteX2" fmla="*/ 2356559 w 4185358"/>
                <a:gd name="connsiteY2" fmla="*/ 0 h 1731271"/>
                <a:gd name="connsiteX3" fmla="*/ 2998694 w 4185358"/>
                <a:gd name="connsiteY3" fmla="*/ 43666 h 1731271"/>
                <a:gd name="connsiteX4" fmla="*/ 4185358 w 4185358"/>
                <a:gd name="connsiteY4" fmla="*/ 685804 h 1731271"/>
                <a:gd name="connsiteX5" fmla="*/ 2998692 w 4185358"/>
                <a:gd name="connsiteY5" fmla="*/ 1327939 h 1731271"/>
                <a:gd name="connsiteX6" fmla="*/ 2356557 w 4185358"/>
                <a:gd name="connsiteY6" fmla="*/ 1371604 h 1731271"/>
                <a:gd name="connsiteX7" fmla="*/ 1714422 w 4185358"/>
                <a:gd name="connsiteY7" fmla="*/ 1327938 h 1731271"/>
                <a:gd name="connsiteX8" fmla="*/ 527758 w 4185358"/>
                <a:gd name="connsiteY8" fmla="*/ 685801 h 1731271"/>
                <a:gd name="connsiteX9" fmla="*/ 527758 w 4185358"/>
                <a:gd name="connsiteY9" fmla="*/ 685798 h 1731271"/>
                <a:gd name="connsiteX0" fmla="*/ 1174716 w 4832316"/>
                <a:gd name="connsiteY0" fmla="*/ 685798 h 2451847"/>
                <a:gd name="connsiteX1" fmla="*/ 2361383 w 4832316"/>
                <a:gd name="connsiteY1" fmla="*/ 43665 h 2451847"/>
                <a:gd name="connsiteX2" fmla="*/ 3003517 w 4832316"/>
                <a:gd name="connsiteY2" fmla="*/ 0 h 2451847"/>
                <a:gd name="connsiteX3" fmla="*/ 3645652 w 4832316"/>
                <a:gd name="connsiteY3" fmla="*/ 43666 h 2451847"/>
                <a:gd name="connsiteX4" fmla="*/ 4832316 w 4832316"/>
                <a:gd name="connsiteY4" fmla="*/ 685804 h 2451847"/>
                <a:gd name="connsiteX5" fmla="*/ 3645650 w 4832316"/>
                <a:gd name="connsiteY5" fmla="*/ 1327939 h 2451847"/>
                <a:gd name="connsiteX6" fmla="*/ 3003515 w 4832316"/>
                <a:gd name="connsiteY6" fmla="*/ 1371604 h 2451847"/>
                <a:gd name="connsiteX7" fmla="*/ 2361380 w 4832316"/>
                <a:gd name="connsiteY7" fmla="*/ 1327938 h 2451847"/>
                <a:gd name="connsiteX8" fmla="*/ 1174716 w 4832316"/>
                <a:gd name="connsiteY8" fmla="*/ 685801 h 2451847"/>
                <a:gd name="connsiteX9" fmla="*/ 1174716 w 4832316"/>
                <a:gd name="connsiteY9" fmla="*/ 685798 h 2451847"/>
                <a:gd name="connsiteX0" fmla="*/ 1174716 w 5193374"/>
                <a:gd name="connsiteY0" fmla="*/ 685798 h 2451847"/>
                <a:gd name="connsiteX1" fmla="*/ 2361383 w 5193374"/>
                <a:gd name="connsiteY1" fmla="*/ 43665 h 2451847"/>
                <a:gd name="connsiteX2" fmla="*/ 3003517 w 5193374"/>
                <a:gd name="connsiteY2" fmla="*/ 0 h 2451847"/>
                <a:gd name="connsiteX3" fmla="*/ 3645652 w 5193374"/>
                <a:gd name="connsiteY3" fmla="*/ 43666 h 2451847"/>
                <a:gd name="connsiteX4" fmla="*/ 4832316 w 5193374"/>
                <a:gd name="connsiteY4" fmla="*/ 685804 h 2451847"/>
                <a:gd name="connsiteX5" fmla="*/ 3645650 w 5193374"/>
                <a:gd name="connsiteY5" fmla="*/ 1327939 h 2451847"/>
                <a:gd name="connsiteX6" fmla="*/ 3003515 w 5193374"/>
                <a:gd name="connsiteY6" fmla="*/ 1371604 h 2451847"/>
                <a:gd name="connsiteX7" fmla="*/ 2361380 w 5193374"/>
                <a:gd name="connsiteY7" fmla="*/ 1327938 h 2451847"/>
                <a:gd name="connsiteX8" fmla="*/ 1174716 w 5193374"/>
                <a:gd name="connsiteY8" fmla="*/ 685801 h 2451847"/>
                <a:gd name="connsiteX9" fmla="*/ 1174716 w 5193374"/>
                <a:gd name="connsiteY9" fmla="*/ 685798 h 2451847"/>
                <a:gd name="connsiteX0" fmla="*/ 1174716 w 5193374"/>
                <a:gd name="connsiteY0" fmla="*/ 685798 h 3407194"/>
                <a:gd name="connsiteX1" fmla="*/ 2361383 w 5193374"/>
                <a:gd name="connsiteY1" fmla="*/ 43665 h 3407194"/>
                <a:gd name="connsiteX2" fmla="*/ 3003517 w 5193374"/>
                <a:gd name="connsiteY2" fmla="*/ 0 h 3407194"/>
                <a:gd name="connsiteX3" fmla="*/ 3645652 w 5193374"/>
                <a:gd name="connsiteY3" fmla="*/ 43666 h 3407194"/>
                <a:gd name="connsiteX4" fmla="*/ 4832316 w 5193374"/>
                <a:gd name="connsiteY4" fmla="*/ 685804 h 3407194"/>
                <a:gd name="connsiteX5" fmla="*/ 3645650 w 5193374"/>
                <a:gd name="connsiteY5" fmla="*/ 1327939 h 3407194"/>
                <a:gd name="connsiteX6" fmla="*/ 3003515 w 5193374"/>
                <a:gd name="connsiteY6" fmla="*/ 1371604 h 3407194"/>
                <a:gd name="connsiteX7" fmla="*/ 2361380 w 5193374"/>
                <a:gd name="connsiteY7" fmla="*/ 1327938 h 3407194"/>
                <a:gd name="connsiteX8" fmla="*/ 1174716 w 5193374"/>
                <a:gd name="connsiteY8" fmla="*/ 685801 h 3407194"/>
                <a:gd name="connsiteX9" fmla="*/ 1174716 w 5193374"/>
                <a:gd name="connsiteY9" fmla="*/ 685798 h 3407194"/>
                <a:gd name="connsiteX0" fmla="*/ 1174716 w 5193374"/>
                <a:gd name="connsiteY0" fmla="*/ 960216 h 3681612"/>
                <a:gd name="connsiteX1" fmla="*/ 2361383 w 5193374"/>
                <a:gd name="connsiteY1" fmla="*/ 318083 h 3681612"/>
                <a:gd name="connsiteX2" fmla="*/ 3003517 w 5193374"/>
                <a:gd name="connsiteY2" fmla="*/ 274418 h 3681612"/>
                <a:gd name="connsiteX3" fmla="*/ 3645652 w 5193374"/>
                <a:gd name="connsiteY3" fmla="*/ 318084 h 3681612"/>
                <a:gd name="connsiteX4" fmla="*/ 4832316 w 5193374"/>
                <a:gd name="connsiteY4" fmla="*/ 960222 h 3681612"/>
                <a:gd name="connsiteX5" fmla="*/ 3645650 w 5193374"/>
                <a:gd name="connsiteY5" fmla="*/ 1602357 h 3681612"/>
                <a:gd name="connsiteX6" fmla="*/ 3003515 w 5193374"/>
                <a:gd name="connsiteY6" fmla="*/ 1646022 h 3681612"/>
                <a:gd name="connsiteX7" fmla="*/ 2361380 w 5193374"/>
                <a:gd name="connsiteY7" fmla="*/ 1602356 h 3681612"/>
                <a:gd name="connsiteX8" fmla="*/ 1174716 w 5193374"/>
                <a:gd name="connsiteY8" fmla="*/ 960219 h 3681612"/>
                <a:gd name="connsiteX9" fmla="*/ 1174716 w 5193374"/>
                <a:gd name="connsiteY9" fmla="*/ 960216 h 3681612"/>
                <a:gd name="connsiteX0" fmla="*/ 1174716 w 5193374"/>
                <a:gd name="connsiteY0" fmla="*/ 960216 h 3681612"/>
                <a:gd name="connsiteX1" fmla="*/ 2361383 w 5193374"/>
                <a:gd name="connsiteY1" fmla="*/ 318083 h 3681612"/>
                <a:gd name="connsiteX2" fmla="*/ 3003517 w 5193374"/>
                <a:gd name="connsiteY2" fmla="*/ 274418 h 3681612"/>
                <a:gd name="connsiteX3" fmla="*/ 3645652 w 5193374"/>
                <a:gd name="connsiteY3" fmla="*/ 318084 h 3681612"/>
                <a:gd name="connsiteX4" fmla="*/ 4832316 w 5193374"/>
                <a:gd name="connsiteY4" fmla="*/ 960222 h 3681612"/>
                <a:gd name="connsiteX5" fmla="*/ 3645650 w 5193374"/>
                <a:gd name="connsiteY5" fmla="*/ 1602357 h 3681612"/>
                <a:gd name="connsiteX6" fmla="*/ 3003515 w 5193374"/>
                <a:gd name="connsiteY6" fmla="*/ 1646022 h 3681612"/>
                <a:gd name="connsiteX7" fmla="*/ 2361380 w 5193374"/>
                <a:gd name="connsiteY7" fmla="*/ 1602356 h 3681612"/>
                <a:gd name="connsiteX8" fmla="*/ 1174716 w 5193374"/>
                <a:gd name="connsiteY8" fmla="*/ 960219 h 3681612"/>
                <a:gd name="connsiteX9" fmla="*/ 1174716 w 5193374"/>
                <a:gd name="connsiteY9" fmla="*/ 960216 h 3681612"/>
                <a:gd name="connsiteX0" fmla="*/ 1174716 w 5193374"/>
                <a:gd name="connsiteY0" fmla="*/ 2033989 h 4755385"/>
                <a:gd name="connsiteX1" fmla="*/ 2361383 w 5193374"/>
                <a:gd name="connsiteY1" fmla="*/ 1391856 h 4755385"/>
                <a:gd name="connsiteX2" fmla="*/ 3003517 w 5193374"/>
                <a:gd name="connsiteY2" fmla="*/ 1348191 h 4755385"/>
                <a:gd name="connsiteX3" fmla="*/ 3645652 w 5193374"/>
                <a:gd name="connsiteY3" fmla="*/ 1391857 h 4755385"/>
                <a:gd name="connsiteX4" fmla="*/ 4832316 w 5193374"/>
                <a:gd name="connsiteY4" fmla="*/ 2033995 h 4755385"/>
                <a:gd name="connsiteX5" fmla="*/ 3645650 w 5193374"/>
                <a:gd name="connsiteY5" fmla="*/ 2676130 h 4755385"/>
                <a:gd name="connsiteX6" fmla="*/ 3003515 w 5193374"/>
                <a:gd name="connsiteY6" fmla="*/ 2719795 h 4755385"/>
                <a:gd name="connsiteX7" fmla="*/ 2361380 w 5193374"/>
                <a:gd name="connsiteY7" fmla="*/ 2676129 h 4755385"/>
                <a:gd name="connsiteX8" fmla="*/ 1174716 w 5193374"/>
                <a:gd name="connsiteY8" fmla="*/ 2033992 h 4755385"/>
                <a:gd name="connsiteX9" fmla="*/ 1174716 w 5193374"/>
                <a:gd name="connsiteY9" fmla="*/ 2033989 h 4755385"/>
                <a:gd name="connsiteX0" fmla="*/ 1174716 w 4832316"/>
                <a:gd name="connsiteY0" fmla="*/ 2033989 h 4755385"/>
                <a:gd name="connsiteX1" fmla="*/ 2361383 w 4832316"/>
                <a:gd name="connsiteY1" fmla="*/ 1391856 h 4755385"/>
                <a:gd name="connsiteX2" fmla="*/ 3003517 w 4832316"/>
                <a:gd name="connsiteY2" fmla="*/ 1348191 h 4755385"/>
                <a:gd name="connsiteX3" fmla="*/ 3645652 w 4832316"/>
                <a:gd name="connsiteY3" fmla="*/ 1391857 h 4755385"/>
                <a:gd name="connsiteX4" fmla="*/ 4832316 w 4832316"/>
                <a:gd name="connsiteY4" fmla="*/ 2033995 h 4755385"/>
                <a:gd name="connsiteX5" fmla="*/ 3645650 w 4832316"/>
                <a:gd name="connsiteY5" fmla="*/ 2676130 h 4755385"/>
                <a:gd name="connsiteX6" fmla="*/ 3003515 w 4832316"/>
                <a:gd name="connsiteY6" fmla="*/ 2719795 h 4755385"/>
                <a:gd name="connsiteX7" fmla="*/ 2361380 w 4832316"/>
                <a:gd name="connsiteY7" fmla="*/ 2676129 h 4755385"/>
                <a:gd name="connsiteX8" fmla="*/ 1174716 w 4832316"/>
                <a:gd name="connsiteY8" fmla="*/ 2033992 h 4755385"/>
                <a:gd name="connsiteX9" fmla="*/ 1174716 w 4832316"/>
                <a:gd name="connsiteY9" fmla="*/ 2033989 h 4755385"/>
                <a:gd name="connsiteX0" fmla="*/ 527758 w 4185358"/>
                <a:gd name="connsiteY0" fmla="*/ 2033989 h 4755385"/>
                <a:gd name="connsiteX1" fmla="*/ 1714425 w 4185358"/>
                <a:gd name="connsiteY1" fmla="*/ 1391856 h 4755385"/>
                <a:gd name="connsiteX2" fmla="*/ 2998694 w 4185358"/>
                <a:gd name="connsiteY2" fmla="*/ 1391857 h 4755385"/>
                <a:gd name="connsiteX3" fmla="*/ 4185358 w 4185358"/>
                <a:gd name="connsiteY3" fmla="*/ 2033995 h 4755385"/>
                <a:gd name="connsiteX4" fmla="*/ 2998692 w 4185358"/>
                <a:gd name="connsiteY4" fmla="*/ 2676130 h 4755385"/>
                <a:gd name="connsiteX5" fmla="*/ 2356557 w 4185358"/>
                <a:gd name="connsiteY5" fmla="*/ 2719795 h 4755385"/>
                <a:gd name="connsiteX6" fmla="*/ 1714422 w 4185358"/>
                <a:gd name="connsiteY6" fmla="*/ 2676129 h 4755385"/>
                <a:gd name="connsiteX7" fmla="*/ 527758 w 4185358"/>
                <a:gd name="connsiteY7" fmla="*/ 2033992 h 4755385"/>
                <a:gd name="connsiteX8" fmla="*/ 527758 w 4185358"/>
                <a:gd name="connsiteY8" fmla="*/ 2033989 h 4755385"/>
                <a:gd name="connsiteX0" fmla="*/ 527758 w 4185358"/>
                <a:gd name="connsiteY0" fmla="*/ 2033989 h 4406268"/>
                <a:gd name="connsiteX1" fmla="*/ 1714425 w 4185358"/>
                <a:gd name="connsiteY1" fmla="*/ 1391856 h 4406268"/>
                <a:gd name="connsiteX2" fmla="*/ 2998694 w 4185358"/>
                <a:gd name="connsiteY2" fmla="*/ 1391857 h 4406268"/>
                <a:gd name="connsiteX3" fmla="*/ 4185358 w 4185358"/>
                <a:gd name="connsiteY3" fmla="*/ 2033995 h 4406268"/>
                <a:gd name="connsiteX4" fmla="*/ 2998692 w 4185358"/>
                <a:gd name="connsiteY4" fmla="*/ 2676130 h 4406268"/>
                <a:gd name="connsiteX5" fmla="*/ 2356557 w 4185358"/>
                <a:gd name="connsiteY5" fmla="*/ 2719795 h 4406268"/>
                <a:gd name="connsiteX6" fmla="*/ 1714422 w 4185358"/>
                <a:gd name="connsiteY6" fmla="*/ 2676129 h 4406268"/>
                <a:gd name="connsiteX7" fmla="*/ 527758 w 4185358"/>
                <a:gd name="connsiteY7" fmla="*/ 2033992 h 4406268"/>
                <a:gd name="connsiteX8" fmla="*/ 527758 w 4185358"/>
                <a:gd name="connsiteY8" fmla="*/ 2033989 h 4406268"/>
                <a:gd name="connsiteX0" fmla="*/ 527758 w 4185358"/>
                <a:gd name="connsiteY0" fmla="*/ 2033989 h 4406268"/>
                <a:gd name="connsiteX1" fmla="*/ 1714425 w 4185358"/>
                <a:gd name="connsiteY1" fmla="*/ 1391856 h 4406268"/>
                <a:gd name="connsiteX2" fmla="*/ 2998694 w 4185358"/>
                <a:gd name="connsiteY2" fmla="*/ 1391857 h 4406268"/>
                <a:gd name="connsiteX3" fmla="*/ 4185358 w 4185358"/>
                <a:gd name="connsiteY3" fmla="*/ 2033995 h 4406268"/>
                <a:gd name="connsiteX4" fmla="*/ 2998692 w 4185358"/>
                <a:gd name="connsiteY4" fmla="*/ 2676130 h 4406268"/>
                <a:gd name="connsiteX5" fmla="*/ 2356557 w 4185358"/>
                <a:gd name="connsiteY5" fmla="*/ 2719795 h 4406268"/>
                <a:gd name="connsiteX6" fmla="*/ 1714422 w 4185358"/>
                <a:gd name="connsiteY6" fmla="*/ 2676129 h 4406268"/>
                <a:gd name="connsiteX7" fmla="*/ 527758 w 4185358"/>
                <a:gd name="connsiteY7" fmla="*/ 2033992 h 4406268"/>
                <a:gd name="connsiteX8" fmla="*/ 527758 w 4185358"/>
                <a:gd name="connsiteY8" fmla="*/ 2033989 h 4406268"/>
                <a:gd name="connsiteX0" fmla="*/ 527758 w 4678417"/>
                <a:gd name="connsiteY0" fmla="*/ 2033989 h 5080997"/>
                <a:gd name="connsiteX1" fmla="*/ 1714425 w 4678417"/>
                <a:gd name="connsiteY1" fmla="*/ 1391856 h 5080997"/>
                <a:gd name="connsiteX2" fmla="*/ 2998694 w 4678417"/>
                <a:gd name="connsiteY2" fmla="*/ 1391857 h 5080997"/>
                <a:gd name="connsiteX3" fmla="*/ 4185358 w 4678417"/>
                <a:gd name="connsiteY3" fmla="*/ 2033995 h 5080997"/>
                <a:gd name="connsiteX4" fmla="*/ 2998692 w 4678417"/>
                <a:gd name="connsiteY4" fmla="*/ 2676130 h 5080997"/>
                <a:gd name="connsiteX5" fmla="*/ 2356557 w 4678417"/>
                <a:gd name="connsiteY5" fmla="*/ 2719795 h 5080997"/>
                <a:gd name="connsiteX6" fmla="*/ 1714422 w 4678417"/>
                <a:gd name="connsiteY6" fmla="*/ 2676129 h 5080997"/>
                <a:gd name="connsiteX7" fmla="*/ 527758 w 4678417"/>
                <a:gd name="connsiteY7" fmla="*/ 2033992 h 5080997"/>
                <a:gd name="connsiteX8" fmla="*/ 527758 w 4678417"/>
                <a:gd name="connsiteY8" fmla="*/ 2033989 h 5080997"/>
                <a:gd name="connsiteX0" fmla="*/ 527758 w 4678417"/>
                <a:gd name="connsiteY0" fmla="*/ 2033989 h 5080997"/>
                <a:gd name="connsiteX1" fmla="*/ 1714425 w 4678417"/>
                <a:gd name="connsiteY1" fmla="*/ 1391856 h 5080997"/>
                <a:gd name="connsiteX2" fmla="*/ 2998694 w 4678417"/>
                <a:gd name="connsiteY2" fmla="*/ 1391857 h 5080997"/>
                <a:gd name="connsiteX3" fmla="*/ 4185358 w 4678417"/>
                <a:gd name="connsiteY3" fmla="*/ 2033995 h 5080997"/>
                <a:gd name="connsiteX4" fmla="*/ 2998692 w 4678417"/>
                <a:gd name="connsiteY4" fmla="*/ 2676130 h 5080997"/>
                <a:gd name="connsiteX5" fmla="*/ 2356557 w 4678417"/>
                <a:gd name="connsiteY5" fmla="*/ 2719795 h 5080997"/>
                <a:gd name="connsiteX6" fmla="*/ 1714422 w 4678417"/>
                <a:gd name="connsiteY6" fmla="*/ 2676129 h 5080997"/>
                <a:gd name="connsiteX7" fmla="*/ 527758 w 4678417"/>
                <a:gd name="connsiteY7" fmla="*/ 2033992 h 5080997"/>
                <a:gd name="connsiteX8" fmla="*/ 527758 w 4678417"/>
                <a:gd name="connsiteY8" fmla="*/ 2033989 h 5080997"/>
                <a:gd name="connsiteX0" fmla="*/ 527758 w 4678417"/>
                <a:gd name="connsiteY0" fmla="*/ 2033989 h 5080997"/>
                <a:gd name="connsiteX1" fmla="*/ 1714425 w 4678417"/>
                <a:gd name="connsiteY1" fmla="*/ 1391856 h 5080997"/>
                <a:gd name="connsiteX2" fmla="*/ 2998694 w 4678417"/>
                <a:gd name="connsiteY2" fmla="*/ 1391857 h 5080997"/>
                <a:gd name="connsiteX3" fmla="*/ 4185358 w 4678417"/>
                <a:gd name="connsiteY3" fmla="*/ 2033995 h 5080997"/>
                <a:gd name="connsiteX4" fmla="*/ 2998692 w 4678417"/>
                <a:gd name="connsiteY4" fmla="*/ 2676130 h 5080997"/>
                <a:gd name="connsiteX5" fmla="*/ 2356557 w 4678417"/>
                <a:gd name="connsiteY5" fmla="*/ 2719795 h 5080997"/>
                <a:gd name="connsiteX6" fmla="*/ 1714422 w 4678417"/>
                <a:gd name="connsiteY6" fmla="*/ 2676129 h 5080997"/>
                <a:gd name="connsiteX7" fmla="*/ 527758 w 4678417"/>
                <a:gd name="connsiteY7" fmla="*/ 2033992 h 5080997"/>
                <a:gd name="connsiteX8" fmla="*/ 527758 w 4678417"/>
                <a:gd name="connsiteY8" fmla="*/ 2033989 h 5080997"/>
                <a:gd name="connsiteX0" fmla="*/ 3 w 4150662"/>
                <a:gd name="connsiteY0" fmla="*/ 2033989 h 5080997"/>
                <a:gd name="connsiteX1" fmla="*/ 1186670 w 4150662"/>
                <a:gd name="connsiteY1" fmla="*/ 1391856 h 5080997"/>
                <a:gd name="connsiteX2" fmla="*/ 2470939 w 4150662"/>
                <a:gd name="connsiteY2" fmla="*/ 1391857 h 5080997"/>
                <a:gd name="connsiteX3" fmla="*/ 3657603 w 4150662"/>
                <a:gd name="connsiteY3" fmla="*/ 2033995 h 5080997"/>
                <a:gd name="connsiteX4" fmla="*/ 2470937 w 4150662"/>
                <a:gd name="connsiteY4" fmla="*/ 2676130 h 5080997"/>
                <a:gd name="connsiteX5" fmla="*/ 1828802 w 4150662"/>
                <a:gd name="connsiteY5" fmla="*/ 2719795 h 5080997"/>
                <a:gd name="connsiteX6" fmla="*/ 1186667 w 4150662"/>
                <a:gd name="connsiteY6" fmla="*/ 2676129 h 5080997"/>
                <a:gd name="connsiteX7" fmla="*/ 3 w 4150662"/>
                <a:gd name="connsiteY7" fmla="*/ 2033992 h 5080997"/>
                <a:gd name="connsiteX8" fmla="*/ 3 w 4150662"/>
                <a:gd name="connsiteY8" fmla="*/ 2033989 h 5080997"/>
                <a:gd name="connsiteX0" fmla="*/ 3 w 3184725"/>
                <a:gd name="connsiteY0" fmla="*/ 2033989 h 3886288"/>
                <a:gd name="connsiteX1" fmla="*/ 1186670 w 3184725"/>
                <a:gd name="connsiteY1" fmla="*/ 1391856 h 3886288"/>
                <a:gd name="connsiteX2" fmla="*/ 2470939 w 3184725"/>
                <a:gd name="connsiteY2" fmla="*/ 1391857 h 3886288"/>
                <a:gd name="connsiteX3" fmla="*/ 1752603 w 3184725"/>
                <a:gd name="connsiteY3" fmla="*/ 52795 h 3886288"/>
                <a:gd name="connsiteX4" fmla="*/ 2470937 w 3184725"/>
                <a:gd name="connsiteY4" fmla="*/ 2676130 h 3886288"/>
                <a:gd name="connsiteX5" fmla="*/ 1828802 w 3184725"/>
                <a:gd name="connsiteY5" fmla="*/ 2719795 h 3886288"/>
                <a:gd name="connsiteX6" fmla="*/ 1186667 w 3184725"/>
                <a:gd name="connsiteY6" fmla="*/ 2676129 h 3886288"/>
                <a:gd name="connsiteX7" fmla="*/ 3 w 3184725"/>
                <a:gd name="connsiteY7" fmla="*/ 2033992 h 3886288"/>
                <a:gd name="connsiteX8" fmla="*/ 3 w 3184725"/>
                <a:gd name="connsiteY8" fmla="*/ 2033989 h 3886288"/>
                <a:gd name="connsiteX0" fmla="*/ 3 w 3184725"/>
                <a:gd name="connsiteY0" fmla="*/ 2033989 h 6528797"/>
                <a:gd name="connsiteX1" fmla="*/ 1186670 w 3184725"/>
                <a:gd name="connsiteY1" fmla="*/ 1391856 h 6528797"/>
                <a:gd name="connsiteX2" fmla="*/ 2470939 w 3184725"/>
                <a:gd name="connsiteY2" fmla="*/ 1391857 h 6528797"/>
                <a:gd name="connsiteX3" fmla="*/ 228603 w 3184725"/>
                <a:gd name="connsiteY3" fmla="*/ 3481795 h 6528797"/>
                <a:gd name="connsiteX4" fmla="*/ 2470937 w 3184725"/>
                <a:gd name="connsiteY4" fmla="*/ 2676130 h 6528797"/>
                <a:gd name="connsiteX5" fmla="*/ 1828802 w 3184725"/>
                <a:gd name="connsiteY5" fmla="*/ 2719795 h 6528797"/>
                <a:gd name="connsiteX6" fmla="*/ 1186667 w 3184725"/>
                <a:gd name="connsiteY6" fmla="*/ 2676129 h 6528797"/>
                <a:gd name="connsiteX7" fmla="*/ 3 w 3184725"/>
                <a:gd name="connsiteY7" fmla="*/ 2033992 h 6528797"/>
                <a:gd name="connsiteX8" fmla="*/ 3 w 3184725"/>
                <a:gd name="connsiteY8" fmla="*/ 2033989 h 6528797"/>
                <a:gd name="connsiteX0" fmla="*/ 3 w 3385339"/>
                <a:gd name="connsiteY0" fmla="*/ 2033989 h 6528797"/>
                <a:gd name="connsiteX1" fmla="*/ 1186670 w 3385339"/>
                <a:gd name="connsiteY1" fmla="*/ 1391856 h 6528797"/>
                <a:gd name="connsiteX2" fmla="*/ 3385339 w 3385339"/>
                <a:gd name="connsiteY2" fmla="*/ 706057 h 6528797"/>
                <a:gd name="connsiteX3" fmla="*/ 228603 w 3385339"/>
                <a:gd name="connsiteY3" fmla="*/ 3481795 h 6528797"/>
                <a:gd name="connsiteX4" fmla="*/ 2470937 w 3385339"/>
                <a:gd name="connsiteY4" fmla="*/ 2676130 h 6528797"/>
                <a:gd name="connsiteX5" fmla="*/ 1828802 w 3385339"/>
                <a:gd name="connsiteY5" fmla="*/ 2719795 h 6528797"/>
                <a:gd name="connsiteX6" fmla="*/ 1186667 w 3385339"/>
                <a:gd name="connsiteY6" fmla="*/ 2676129 h 6528797"/>
                <a:gd name="connsiteX7" fmla="*/ 3 w 3385339"/>
                <a:gd name="connsiteY7" fmla="*/ 2033992 h 6528797"/>
                <a:gd name="connsiteX8" fmla="*/ 3 w 3385339"/>
                <a:gd name="connsiteY8" fmla="*/ 2033989 h 6528797"/>
                <a:gd name="connsiteX0" fmla="*/ 3 w 3184725"/>
                <a:gd name="connsiteY0" fmla="*/ 2033989 h 6528797"/>
                <a:gd name="connsiteX1" fmla="*/ 1186670 w 3184725"/>
                <a:gd name="connsiteY1" fmla="*/ 1391856 h 6528797"/>
                <a:gd name="connsiteX2" fmla="*/ 2928139 w 3184725"/>
                <a:gd name="connsiteY2" fmla="*/ 706057 h 6528797"/>
                <a:gd name="connsiteX3" fmla="*/ 228603 w 3184725"/>
                <a:gd name="connsiteY3" fmla="*/ 3481795 h 6528797"/>
                <a:gd name="connsiteX4" fmla="*/ 2470937 w 3184725"/>
                <a:gd name="connsiteY4" fmla="*/ 2676130 h 6528797"/>
                <a:gd name="connsiteX5" fmla="*/ 1828802 w 3184725"/>
                <a:gd name="connsiteY5" fmla="*/ 2719795 h 6528797"/>
                <a:gd name="connsiteX6" fmla="*/ 1186667 w 3184725"/>
                <a:gd name="connsiteY6" fmla="*/ 2676129 h 6528797"/>
                <a:gd name="connsiteX7" fmla="*/ 3 w 3184725"/>
                <a:gd name="connsiteY7" fmla="*/ 2033992 h 6528797"/>
                <a:gd name="connsiteX8" fmla="*/ 3 w 3184725"/>
                <a:gd name="connsiteY8" fmla="*/ 2033989 h 6528797"/>
                <a:gd name="connsiteX0" fmla="*/ 3 w 3184725"/>
                <a:gd name="connsiteY0" fmla="*/ 2033989 h 6528797"/>
                <a:gd name="connsiteX1" fmla="*/ 1186670 w 3184725"/>
                <a:gd name="connsiteY1" fmla="*/ 1391856 h 6528797"/>
                <a:gd name="connsiteX2" fmla="*/ 2928139 w 3184725"/>
                <a:gd name="connsiteY2" fmla="*/ 706057 h 6528797"/>
                <a:gd name="connsiteX3" fmla="*/ 228603 w 3184725"/>
                <a:gd name="connsiteY3" fmla="*/ 3481795 h 6528797"/>
                <a:gd name="connsiteX4" fmla="*/ 2470937 w 3184725"/>
                <a:gd name="connsiteY4" fmla="*/ 2676130 h 6528797"/>
                <a:gd name="connsiteX5" fmla="*/ 1828802 w 3184725"/>
                <a:gd name="connsiteY5" fmla="*/ 2719795 h 6528797"/>
                <a:gd name="connsiteX6" fmla="*/ 1186667 w 3184725"/>
                <a:gd name="connsiteY6" fmla="*/ 2676129 h 6528797"/>
                <a:gd name="connsiteX7" fmla="*/ 3 w 3184725"/>
                <a:gd name="connsiteY7" fmla="*/ 2033992 h 6528797"/>
                <a:gd name="connsiteX8" fmla="*/ 3 w 3184725"/>
                <a:gd name="connsiteY8" fmla="*/ 2033989 h 6528797"/>
                <a:gd name="connsiteX0" fmla="*/ 3 w 3184725"/>
                <a:gd name="connsiteY0" fmla="*/ 2033989 h 6528797"/>
                <a:gd name="connsiteX1" fmla="*/ 1186670 w 3184725"/>
                <a:gd name="connsiteY1" fmla="*/ 1391856 h 6528797"/>
                <a:gd name="connsiteX2" fmla="*/ 2928139 w 3184725"/>
                <a:gd name="connsiteY2" fmla="*/ 706057 h 6528797"/>
                <a:gd name="connsiteX3" fmla="*/ 228603 w 3184725"/>
                <a:gd name="connsiteY3" fmla="*/ 3481795 h 6528797"/>
                <a:gd name="connsiteX4" fmla="*/ 2470937 w 3184725"/>
                <a:gd name="connsiteY4" fmla="*/ 2676130 h 6528797"/>
                <a:gd name="connsiteX5" fmla="*/ 1828802 w 3184725"/>
                <a:gd name="connsiteY5" fmla="*/ 2719795 h 6528797"/>
                <a:gd name="connsiteX6" fmla="*/ 1186667 w 3184725"/>
                <a:gd name="connsiteY6" fmla="*/ 2676129 h 6528797"/>
                <a:gd name="connsiteX7" fmla="*/ 3 w 3184725"/>
                <a:gd name="connsiteY7" fmla="*/ 2033992 h 6528797"/>
                <a:gd name="connsiteX8" fmla="*/ 3 w 3184725"/>
                <a:gd name="connsiteY8" fmla="*/ 2033989 h 6528797"/>
                <a:gd name="connsiteX0" fmla="*/ 0 w 3184722"/>
                <a:gd name="connsiteY0" fmla="*/ 2033989 h 6528797"/>
                <a:gd name="connsiteX1" fmla="*/ 1186667 w 3184722"/>
                <a:gd name="connsiteY1" fmla="*/ 1391856 h 6528797"/>
                <a:gd name="connsiteX2" fmla="*/ 2928136 w 3184722"/>
                <a:gd name="connsiteY2" fmla="*/ 706057 h 6528797"/>
                <a:gd name="connsiteX3" fmla="*/ 228600 w 3184722"/>
                <a:gd name="connsiteY3" fmla="*/ 3481795 h 6528797"/>
                <a:gd name="connsiteX4" fmla="*/ 2470934 w 3184722"/>
                <a:gd name="connsiteY4" fmla="*/ 2676130 h 6528797"/>
                <a:gd name="connsiteX5" fmla="*/ 1828799 w 3184722"/>
                <a:gd name="connsiteY5" fmla="*/ 2719795 h 6528797"/>
                <a:gd name="connsiteX6" fmla="*/ 0 w 3184722"/>
                <a:gd name="connsiteY6" fmla="*/ 2033992 h 6528797"/>
                <a:gd name="connsiteX7" fmla="*/ 0 w 3184722"/>
                <a:gd name="connsiteY7" fmla="*/ 2033989 h 6528797"/>
                <a:gd name="connsiteX0" fmla="*/ 0 w 3184722"/>
                <a:gd name="connsiteY0" fmla="*/ 2033989 h 6528797"/>
                <a:gd name="connsiteX1" fmla="*/ 1186667 w 3184722"/>
                <a:gd name="connsiteY1" fmla="*/ 1391856 h 6528797"/>
                <a:gd name="connsiteX2" fmla="*/ 2928136 w 3184722"/>
                <a:gd name="connsiteY2" fmla="*/ 706057 h 6528797"/>
                <a:gd name="connsiteX3" fmla="*/ 228600 w 3184722"/>
                <a:gd name="connsiteY3" fmla="*/ 3481795 h 6528797"/>
                <a:gd name="connsiteX4" fmla="*/ 2470934 w 3184722"/>
                <a:gd name="connsiteY4" fmla="*/ 2676130 h 6528797"/>
                <a:gd name="connsiteX5" fmla="*/ 1828799 w 3184722"/>
                <a:gd name="connsiteY5" fmla="*/ 2719795 h 6528797"/>
                <a:gd name="connsiteX6" fmla="*/ 0 w 3184722"/>
                <a:gd name="connsiteY6" fmla="*/ 2033992 h 6528797"/>
                <a:gd name="connsiteX7" fmla="*/ 0 w 3184722"/>
                <a:gd name="connsiteY7" fmla="*/ 2033989 h 6528797"/>
                <a:gd name="connsiteX0" fmla="*/ 0 w 3184722"/>
                <a:gd name="connsiteY0" fmla="*/ 2033989 h 6528797"/>
                <a:gd name="connsiteX1" fmla="*/ 1186667 w 3184722"/>
                <a:gd name="connsiteY1" fmla="*/ 1391856 h 6528797"/>
                <a:gd name="connsiteX2" fmla="*/ 2928136 w 3184722"/>
                <a:gd name="connsiteY2" fmla="*/ 706057 h 6528797"/>
                <a:gd name="connsiteX3" fmla="*/ 228600 w 3184722"/>
                <a:gd name="connsiteY3" fmla="*/ 3481795 h 6528797"/>
                <a:gd name="connsiteX4" fmla="*/ 2470934 w 3184722"/>
                <a:gd name="connsiteY4" fmla="*/ 2676130 h 6528797"/>
                <a:gd name="connsiteX5" fmla="*/ 0 w 3184722"/>
                <a:gd name="connsiteY5" fmla="*/ 2033992 h 6528797"/>
                <a:gd name="connsiteX6" fmla="*/ 0 w 3184722"/>
                <a:gd name="connsiteY6" fmla="*/ 2033989 h 6528797"/>
                <a:gd name="connsiteX0" fmla="*/ 0 w 3184722"/>
                <a:gd name="connsiteY0" fmla="*/ 2033989 h 6528797"/>
                <a:gd name="connsiteX1" fmla="*/ 1186667 w 3184722"/>
                <a:gd name="connsiteY1" fmla="*/ 1391856 h 6528797"/>
                <a:gd name="connsiteX2" fmla="*/ 2928136 w 3184722"/>
                <a:gd name="connsiteY2" fmla="*/ 706057 h 6528797"/>
                <a:gd name="connsiteX3" fmla="*/ 228600 w 3184722"/>
                <a:gd name="connsiteY3" fmla="*/ 3481795 h 6528797"/>
                <a:gd name="connsiteX4" fmla="*/ 2470934 w 3184722"/>
                <a:gd name="connsiteY4" fmla="*/ 2676130 h 6528797"/>
                <a:gd name="connsiteX5" fmla="*/ 0 w 3184722"/>
                <a:gd name="connsiteY5" fmla="*/ 2033992 h 6528797"/>
                <a:gd name="connsiteX6" fmla="*/ 0 w 3184722"/>
                <a:gd name="connsiteY6" fmla="*/ 2033989 h 6528797"/>
                <a:gd name="connsiteX0" fmla="*/ 0 w 2928136"/>
                <a:gd name="connsiteY0" fmla="*/ 2033989 h 6528797"/>
                <a:gd name="connsiteX1" fmla="*/ 1186667 w 2928136"/>
                <a:gd name="connsiteY1" fmla="*/ 1391856 h 6528797"/>
                <a:gd name="connsiteX2" fmla="*/ 2928136 w 2928136"/>
                <a:gd name="connsiteY2" fmla="*/ 706057 h 6528797"/>
                <a:gd name="connsiteX3" fmla="*/ 228600 w 2928136"/>
                <a:gd name="connsiteY3" fmla="*/ 3481795 h 6528797"/>
                <a:gd name="connsiteX4" fmla="*/ 2470934 w 2928136"/>
                <a:gd name="connsiteY4" fmla="*/ 2676130 h 6528797"/>
                <a:gd name="connsiteX5" fmla="*/ 0 w 2928136"/>
                <a:gd name="connsiteY5" fmla="*/ 2033992 h 6528797"/>
                <a:gd name="connsiteX6" fmla="*/ 0 w 2928136"/>
                <a:gd name="connsiteY6" fmla="*/ 2033989 h 6528797"/>
                <a:gd name="connsiteX0" fmla="*/ 0 w 2928136"/>
                <a:gd name="connsiteY0" fmla="*/ 2033989 h 6528797"/>
                <a:gd name="connsiteX1" fmla="*/ 958067 w 2928136"/>
                <a:gd name="connsiteY1" fmla="*/ 2534856 h 6528797"/>
                <a:gd name="connsiteX2" fmla="*/ 2928136 w 2928136"/>
                <a:gd name="connsiteY2" fmla="*/ 706057 h 6528797"/>
                <a:gd name="connsiteX3" fmla="*/ 228600 w 2928136"/>
                <a:gd name="connsiteY3" fmla="*/ 3481795 h 6528797"/>
                <a:gd name="connsiteX4" fmla="*/ 2470934 w 2928136"/>
                <a:gd name="connsiteY4" fmla="*/ 2676130 h 6528797"/>
                <a:gd name="connsiteX5" fmla="*/ 0 w 2928136"/>
                <a:gd name="connsiteY5" fmla="*/ 2033992 h 6528797"/>
                <a:gd name="connsiteX6" fmla="*/ 0 w 2928136"/>
                <a:gd name="connsiteY6" fmla="*/ 2033989 h 6528797"/>
                <a:gd name="connsiteX0" fmla="*/ 0 w 2928136"/>
                <a:gd name="connsiteY0" fmla="*/ 1434955 h 5929763"/>
                <a:gd name="connsiteX1" fmla="*/ 958067 w 2928136"/>
                <a:gd name="connsiteY1" fmla="*/ 1935822 h 5929763"/>
                <a:gd name="connsiteX2" fmla="*/ 2928136 w 2928136"/>
                <a:gd name="connsiteY2" fmla="*/ 107023 h 5929763"/>
                <a:gd name="connsiteX3" fmla="*/ 228600 w 2928136"/>
                <a:gd name="connsiteY3" fmla="*/ 2882761 h 5929763"/>
                <a:gd name="connsiteX4" fmla="*/ 2470934 w 2928136"/>
                <a:gd name="connsiteY4" fmla="*/ 2077096 h 5929763"/>
                <a:gd name="connsiteX5" fmla="*/ 0 w 2928136"/>
                <a:gd name="connsiteY5" fmla="*/ 1434958 h 5929763"/>
                <a:gd name="connsiteX6" fmla="*/ 0 w 2928136"/>
                <a:gd name="connsiteY6" fmla="*/ 1434955 h 5929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1275236 w 4203372"/>
                <a:gd name="connsiteY0" fmla="*/ 1810262 h 6305070"/>
                <a:gd name="connsiteX1" fmla="*/ 2233303 w 4203372"/>
                <a:gd name="connsiteY1" fmla="*/ 2311129 h 6305070"/>
                <a:gd name="connsiteX2" fmla="*/ 4203372 w 4203372"/>
                <a:gd name="connsiteY2" fmla="*/ 863330 h 6305070"/>
                <a:gd name="connsiteX3" fmla="*/ 1503836 w 4203372"/>
                <a:gd name="connsiteY3" fmla="*/ 3258068 h 6305070"/>
                <a:gd name="connsiteX4" fmla="*/ 3746170 w 4203372"/>
                <a:gd name="connsiteY4" fmla="*/ 2452403 h 6305070"/>
                <a:gd name="connsiteX5" fmla="*/ 1275236 w 4203372"/>
                <a:gd name="connsiteY5" fmla="*/ 1810265 h 6305070"/>
                <a:gd name="connsiteX6" fmla="*/ 1275236 w 4203372"/>
                <a:gd name="connsiteY6" fmla="*/ 1810262 h 6305070"/>
                <a:gd name="connsiteX0" fmla="*/ 0 w 2928136"/>
                <a:gd name="connsiteY0" fmla="*/ 1053955 h 5548763"/>
                <a:gd name="connsiteX1" fmla="*/ 958067 w 2928136"/>
                <a:gd name="connsiteY1" fmla="*/ 1554822 h 5548763"/>
                <a:gd name="connsiteX2" fmla="*/ 2928136 w 2928136"/>
                <a:gd name="connsiteY2" fmla="*/ 107023 h 5548763"/>
                <a:gd name="connsiteX3" fmla="*/ 228600 w 2928136"/>
                <a:gd name="connsiteY3" fmla="*/ 2501761 h 5548763"/>
                <a:gd name="connsiteX4" fmla="*/ 2470934 w 2928136"/>
                <a:gd name="connsiteY4" fmla="*/ 1696096 h 5548763"/>
                <a:gd name="connsiteX5" fmla="*/ 0 w 2928136"/>
                <a:gd name="connsiteY5" fmla="*/ 1053958 h 5548763"/>
                <a:gd name="connsiteX6" fmla="*/ 0 w 2928136"/>
                <a:gd name="connsiteY6" fmla="*/ 1053955 h 5548763"/>
                <a:gd name="connsiteX0" fmla="*/ 844930 w 3773066"/>
                <a:gd name="connsiteY0" fmla="*/ 2505027 h 6999835"/>
                <a:gd name="connsiteX1" fmla="*/ 1802997 w 3773066"/>
                <a:gd name="connsiteY1" fmla="*/ 3005894 h 6999835"/>
                <a:gd name="connsiteX2" fmla="*/ 3773066 w 3773066"/>
                <a:gd name="connsiteY2" fmla="*/ 1558095 h 6999835"/>
                <a:gd name="connsiteX3" fmla="*/ 1073530 w 3773066"/>
                <a:gd name="connsiteY3" fmla="*/ 3952833 h 6999835"/>
                <a:gd name="connsiteX4" fmla="*/ 3315864 w 3773066"/>
                <a:gd name="connsiteY4" fmla="*/ 3147168 h 6999835"/>
                <a:gd name="connsiteX5" fmla="*/ 844930 w 3773066"/>
                <a:gd name="connsiteY5" fmla="*/ 2505030 h 6999835"/>
                <a:gd name="connsiteX6" fmla="*/ 844930 w 3773066"/>
                <a:gd name="connsiteY6" fmla="*/ 2505027 h 6999835"/>
                <a:gd name="connsiteX0" fmla="*/ 1324542 w 4252678"/>
                <a:gd name="connsiteY0" fmla="*/ 2392968 h 6887776"/>
                <a:gd name="connsiteX1" fmla="*/ 2282609 w 4252678"/>
                <a:gd name="connsiteY1" fmla="*/ 2893835 h 6887776"/>
                <a:gd name="connsiteX2" fmla="*/ 4252678 w 4252678"/>
                <a:gd name="connsiteY2" fmla="*/ 1446036 h 6887776"/>
                <a:gd name="connsiteX3" fmla="*/ 1553142 w 4252678"/>
                <a:gd name="connsiteY3" fmla="*/ 3840774 h 6887776"/>
                <a:gd name="connsiteX4" fmla="*/ 3795476 w 4252678"/>
                <a:gd name="connsiteY4" fmla="*/ 3035109 h 6887776"/>
                <a:gd name="connsiteX5" fmla="*/ 1324542 w 4252678"/>
                <a:gd name="connsiteY5" fmla="*/ 2392971 h 6887776"/>
                <a:gd name="connsiteX6" fmla="*/ 1324542 w 4252678"/>
                <a:gd name="connsiteY6" fmla="*/ 2392968 h 6887776"/>
                <a:gd name="connsiteX0" fmla="*/ 1324542 w 4252678"/>
                <a:gd name="connsiteY0" fmla="*/ 2392968 h 6887776"/>
                <a:gd name="connsiteX1" fmla="*/ 2282609 w 4252678"/>
                <a:gd name="connsiteY1" fmla="*/ 2893835 h 6887776"/>
                <a:gd name="connsiteX2" fmla="*/ 4252678 w 4252678"/>
                <a:gd name="connsiteY2" fmla="*/ 1446036 h 6887776"/>
                <a:gd name="connsiteX3" fmla="*/ 1553142 w 4252678"/>
                <a:gd name="connsiteY3" fmla="*/ 3840774 h 6887776"/>
                <a:gd name="connsiteX4" fmla="*/ 3795476 w 4252678"/>
                <a:gd name="connsiteY4" fmla="*/ 3035109 h 6887776"/>
                <a:gd name="connsiteX5" fmla="*/ 1324542 w 4252678"/>
                <a:gd name="connsiteY5" fmla="*/ 2392971 h 6887776"/>
                <a:gd name="connsiteX6" fmla="*/ 1324542 w 4252678"/>
                <a:gd name="connsiteY6" fmla="*/ 2392968 h 6887776"/>
                <a:gd name="connsiteX0" fmla="*/ 1869139 w 4797275"/>
                <a:gd name="connsiteY0" fmla="*/ 2392968 h 6887776"/>
                <a:gd name="connsiteX1" fmla="*/ 2827206 w 4797275"/>
                <a:gd name="connsiteY1" fmla="*/ 2893835 h 6887776"/>
                <a:gd name="connsiteX2" fmla="*/ 4797275 w 4797275"/>
                <a:gd name="connsiteY2" fmla="*/ 1446036 h 6887776"/>
                <a:gd name="connsiteX3" fmla="*/ 2097739 w 4797275"/>
                <a:gd name="connsiteY3" fmla="*/ 3840774 h 6887776"/>
                <a:gd name="connsiteX4" fmla="*/ 4340073 w 4797275"/>
                <a:gd name="connsiteY4" fmla="*/ 3035109 h 6887776"/>
                <a:gd name="connsiteX5" fmla="*/ 1869139 w 4797275"/>
                <a:gd name="connsiteY5" fmla="*/ 2392971 h 6887776"/>
                <a:gd name="connsiteX6" fmla="*/ 1869139 w 4797275"/>
                <a:gd name="connsiteY6" fmla="*/ 2392968 h 6887776"/>
                <a:gd name="connsiteX0" fmla="*/ 1869139 w 4797275"/>
                <a:gd name="connsiteY0" fmla="*/ 2433309 h 6928117"/>
                <a:gd name="connsiteX1" fmla="*/ 2827206 w 4797275"/>
                <a:gd name="connsiteY1" fmla="*/ 2934176 h 6928117"/>
                <a:gd name="connsiteX2" fmla="*/ 4797275 w 4797275"/>
                <a:gd name="connsiteY2" fmla="*/ 1486377 h 6928117"/>
                <a:gd name="connsiteX3" fmla="*/ 2097739 w 4797275"/>
                <a:gd name="connsiteY3" fmla="*/ 3881115 h 6928117"/>
                <a:gd name="connsiteX4" fmla="*/ 4340073 w 4797275"/>
                <a:gd name="connsiteY4" fmla="*/ 3075450 h 6928117"/>
                <a:gd name="connsiteX5" fmla="*/ 1869139 w 4797275"/>
                <a:gd name="connsiteY5" fmla="*/ 2433312 h 6928117"/>
                <a:gd name="connsiteX6" fmla="*/ 1869139 w 4797275"/>
                <a:gd name="connsiteY6" fmla="*/ 2433309 h 6928117"/>
                <a:gd name="connsiteX0" fmla="*/ 1869139 w 4797275"/>
                <a:gd name="connsiteY0" fmla="*/ 2531921 h 7026729"/>
                <a:gd name="connsiteX1" fmla="*/ 2827206 w 4797275"/>
                <a:gd name="connsiteY1" fmla="*/ 3032788 h 7026729"/>
                <a:gd name="connsiteX2" fmla="*/ 4797275 w 4797275"/>
                <a:gd name="connsiteY2" fmla="*/ 1584989 h 7026729"/>
                <a:gd name="connsiteX3" fmla="*/ 2097739 w 4797275"/>
                <a:gd name="connsiteY3" fmla="*/ 3979727 h 7026729"/>
                <a:gd name="connsiteX4" fmla="*/ 4340073 w 4797275"/>
                <a:gd name="connsiteY4" fmla="*/ 3174062 h 7026729"/>
                <a:gd name="connsiteX5" fmla="*/ 1869139 w 4797275"/>
                <a:gd name="connsiteY5" fmla="*/ 2531924 h 7026729"/>
                <a:gd name="connsiteX6" fmla="*/ 1869139 w 4797275"/>
                <a:gd name="connsiteY6" fmla="*/ 2531921 h 7026729"/>
                <a:gd name="connsiteX0" fmla="*/ 1869139 w 4797275"/>
                <a:gd name="connsiteY0" fmla="*/ 2531921 h 7026729"/>
                <a:gd name="connsiteX1" fmla="*/ 2827206 w 4797275"/>
                <a:gd name="connsiteY1" fmla="*/ 3032788 h 7026729"/>
                <a:gd name="connsiteX2" fmla="*/ 4797275 w 4797275"/>
                <a:gd name="connsiteY2" fmla="*/ 1584989 h 7026729"/>
                <a:gd name="connsiteX3" fmla="*/ 2097739 w 4797275"/>
                <a:gd name="connsiteY3" fmla="*/ 3979727 h 7026729"/>
                <a:gd name="connsiteX4" fmla="*/ 4340073 w 4797275"/>
                <a:gd name="connsiteY4" fmla="*/ 3174062 h 7026729"/>
                <a:gd name="connsiteX5" fmla="*/ 1869139 w 4797275"/>
                <a:gd name="connsiteY5" fmla="*/ 2531924 h 7026729"/>
                <a:gd name="connsiteX6" fmla="*/ 1869139 w 4797275"/>
                <a:gd name="connsiteY6" fmla="*/ 2531921 h 7026729"/>
                <a:gd name="connsiteX0" fmla="*/ 1869139 w 4797275"/>
                <a:gd name="connsiteY0" fmla="*/ 2531921 h 7026729"/>
                <a:gd name="connsiteX1" fmla="*/ 2827206 w 4797275"/>
                <a:gd name="connsiteY1" fmla="*/ 3032788 h 7026729"/>
                <a:gd name="connsiteX2" fmla="*/ 4797275 w 4797275"/>
                <a:gd name="connsiteY2" fmla="*/ 1584989 h 7026729"/>
                <a:gd name="connsiteX3" fmla="*/ 2097739 w 4797275"/>
                <a:gd name="connsiteY3" fmla="*/ 3979727 h 7026729"/>
                <a:gd name="connsiteX4" fmla="*/ 4340073 w 4797275"/>
                <a:gd name="connsiteY4" fmla="*/ 3174062 h 7026729"/>
                <a:gd name="connsiteX5" fmla="*/ 3269869 w 4797275"/>
                <a:gd name="connsiteY5" fmla="*/ 2756647 h 7026729"/>
                <a:gd name="connsiteX6" fmla="*/ 1869139 w 4797275"/>
                <a:gd name="connsiteY6" fmla="*/ 2531924 h 7026729"/>
                <a:gd name="connsiteX7" fmla="*/ 1869139 w 4797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3400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3400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5686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5686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5940275"/>
                <a:gd name="connsiteY0" fmla="*/ 2531921 h 7026729"/>
                <a:gd name="connsiteX1" fmla="*/ 2827206 w 5940275"/>
                <a:gd name="connsiteY1" fmla="*/ 3032788 h 7026729"/>
                <a:gd name="connsiteX2" fmla="*/ 5940275 w 5940275"/>
                <a:gd name="connsiteY2" fmla="*/ 2423189 h 7026729"/>
                <a:gd name="connsiteX3" fmla="*/ 2097739 w 5940275"/>
                <a:gd name="connsiteY3" fmla="*/ 3979727 h 7026729"/>
                <a:gd name="connsiteX4" fmla="*/ 4568673 w 5940275"/>
                <a:gd name="connsiteY4" fmla="*/ 3174062 h 7026729"/>
                <a:gd name="connsiteX5" fmla="*/ 3269869 w 5940275"/>
                <a:gd name="connsiteY5" fmla="*/ 2756647 h 7026729"/>
                <a:gd name="connsiteX6" fmla="*/ 1869139 w 5940275"/>
                <a:gd name="connsiteY6" fmla="*/ 2531924 h 7026729"/>
                <a:gd name="connsiteX7" fmla="*/ 1869139 w 5940275"/>
                <a:gd name="connsiteY7" fmla="*/ 2531921 h 7026729"/>
                <a:gd name="connsiteX0" fmla="*/ 1869139 w 6324598"/>
                <a:gd name="connsiteY0" fmla="*/ 2531921 h 7331529"/>
                <a:gd name="connsiteX1" fmla="*/ 2827206 w 6324598"/>
                <a:gd name="connsiteY1" fmla="*/ 3032788 h 7331529"/>
                <a:gd name="connsiteX2" fmla="*/ 5940275 w 6324598"/>
                <a:gd name="connsiteY2" fmla="*/ 2423189 h 7331529"/>
                <a:gd name="connsiteX3" fmla="*/ 5831539 w 6324598"/>
                <a:gd name="connsiteY3" fmla="*/ 4284527 h 7331529"/>
                <a:gd name="connsiteX4" fmla="*/ 4568673 w 6324598"/>
                <a:gd name="connsiteY4" fmla="*/ 3174062 h 7331529"/>
                <a:gd name="connsiteX5" fmla="*/ 3269869 w 6324598"/>
                <a:gd name="connsiteY5" fmla="*/ 2756647 h 7331529"/>
                <a:gd name="connsiteX6" fmla="*/ 1869139 w 6324598"/>
                <a:gd name="connsiteY6" fmla="*/ 2531924 h 7331529"/>
                <a:gd name="connsiteX7" fmla="*/ 1869139 w 6324598"/>
                <a:gd name="connsiteY7" fmla="*/ 2531921 h 7331529"/>
                <a:gd name="connsiteX0" fmla="*/ 1869139 w 6934198"/>
                <a:gd name="connsiteY0" fmla="*/ 2531921 h 7331529"/>
                <a:gd name="connsiteX1" fmla="*/ 2827206 w 6934198"/>
                <a:gd name="connsiteY1" fmla="*/ 3032788 h 7331529"/>
                <a:gd name="connsiteX2" fmla="*/ 5940275 w 6934198"/>
                <a:gd name="connsiteY2" fmla="*/ 2423189 h 7331529"/>
                <a:gd name="connsiteX3" fmla="*/ 6441139 w 6934198"/>
                <a:gd name="connsiteY3" fmla="*/ 4284527 h 7331529"/>
                <a:gd name="connsiteX4" fmla="*/ 4568673 w 6934198"/>
                <a:gd name="connsiteY4" fmla="*/ 3174062 h 7331529"/>
                <a:gd name="connsiteX5" fmla="*/ 3269869 w 6934198"/>
                <a:gd name="connsiteY5" fmla="*/ 2756647 h 7331529"/>
                <a:gd name="connsiteX6" fmla="*/ 1869139 w 6934198"/>
                <a:gd name="connsiteY6" fmla="*/ 2531924 h 7331529"/>
                <a:gd name="connsiteX7" fmla="*/ 1869139 w 6934198"/>
                <a:gd name="connsiteY7" fmla="*/ 2531921 h 7331529"/>
                <a:gd name="connsiteX0" fmla="*/ 1869139 w 6934198"/>
                <a:gd name="connsiteY0" fmla="*/ 2531921 h 7331529"/>
                <a:gd name="connsiteX1" fmla="*/ 2827206 w 6934198"/>
                <a:gd name="connsiteY1" fmla="*/ 3032788 h 7331529"/>
                <a:gd name="connsiteX2" fmla="*/ 5940275 w 6934198"/>
                <a:gd name="connsiteY2" fmla="*/ 2423189 h 7331529"/>
                <a:gd name="connsiteX3" fmla="*/ 6441139 w 6934198"/>
                <a:gd name="connsiteY3" fmla="*/ 4284527 h 7331529"/>
                <a:gd name="connsiteX4" fmla="*/ 4568673 w 6934198"/>
                <a:gd name="connsiteY4" fmla="*/ 3174062 h 7331529"/>
                <a:gd name="connsiteX5" fmla="*/ 3269869 w 6934198"/>
                <a:gd name="connsiteY5" fmla="*/ 2756647 h 7331529"/>
                <a:gd name="connsiteX6" fmla="*/ 1869139 w 6934198"/>
                <a:gd name="connsiteY6" fmla="*/ 2531924 h 7331529"/>
                <a:gd name="connsiteX7" fmla="*/ 1869139 w 6934198"/>
                <a:gd name="connsiteY7" fmla="*/ 2531921 h 7331529"/>
                <a:gd name="connsiteX0" fmla="*/ 1869139 w 6934198"/>
                <a:gd name="connsiteY0" fmla="*/ 2531921 h 7331529"/>
                <a:gd name="connsiteX1" fmla="*/ 2827206 w 6934198"/>
                <a:gd name="connsiteY1" fmla="*/ 3032788 h 7331529"/>
                <a:gd name="connsiteX2" fmla="*/ 5940275 w 6934198"/>
                <a:gd name="connsiteY2" fmla="*/ 2423189 h 7331529"/>
                <a:gd name="connsiteX3" fmla="*/ 6441139 w 6934198"/>
                <a:gd name="connsiteY3" fmla="*/ 4284527 h 7331529"/>
                <a:gd name="connsiteX4" fmla="*/ 4568673 w 6934198"/>
                <a:gd name="connsiteY4" fmla="*/ 3174062 h 7331529"/>
                <a:gd name="connsiteX5" fmla="*/ 1869139 w 6934198"/>
                <a:gd name="connsiteY5" fmla="*/ 2531924 h 7331529"/>
                <a:gd name="connsiteX6" fmla="*/ 1869139 w 6934198"/>
                <a:gd name="connsiteY6" fmla="*/ 2531921 h 7331529"/>
                <a:gd name="connsiteX0" fmla="*/ 1869139 w 6911785"/>
                <a:gd name="connsiteY0" fmla="*/ 2531921 h 7336788"/>
                <a:gd name="connsiteX1" fmla="*/ 2827206 w 6911785"/>
                <a:gd name="connsiteY1" fmla="*/ 3032788 h 7336788"/>
                <a:gd name="connsiteX2" fmla="*/ 5940275 w 6911785"/>
                <a:gd name="connsiteY2" fmla="*/ 2423189 h 7336788"/>
                <a:gd name="connsiteX3" fmla="*/ 6441139 w 6911785"/>
                <a:gd name="connsiteY3" fmla="*/ 4284527 h 7336788"/>
                <a:gd name="connsiteX4" fmla="*/ 4568673 w 6911785"/>
                <a:gd name="connsiteY4" fmla="*/ 3174062 h 7336788"/>
                <a:gd name="connsiteX5" fmla="*/ 1869139 w 6911785"/>
                <a:gd name="connsiteY5" fmla="*/ 2531924 h 7336788"/>
                <a:gd name="connsiteX6" fmla="*/ 1869139 w 6911785"/>
                <a:gd name="connsiteY6" fmla="*/ 2531921 h 7336788"/>
                <a:gd name="connsiteX0" fmla="*/ 1869139 w 7024741"/>
                <a:gd name="connsiteY0" fmla="*/ 2531921 h 7336788"/>
                <a:gd name="connsiteX1" fmla="*/ 2827206 w 7024741"/>
                <a:gd name="connsiteY1" fmla="*/ 3032788 h 7336788"/>
                <a:gd name="connsiteX2" fmla="*/ 5940275 w 7024741"/>
                <a:gd name="connsiteY2" fmla="*/ 2423189 h 7336788"/>
                <a:gd name="connsiteX3" fmla="*/ 6441139 w 7024741"/>
                <a:gd name="connsiteY3" fmla="*/ 4284527 h 7336788"/>
                <a:gd name="connsiteX4" fmla="*/ 4568673 w 7024741"/>
                <a:gd name="connsiteY4" fmla="*/ 3174062 h 7336788"/>
                <a:gd name="connsiteX5" fmla="*/ 1869139 w 7024741"/>
                <a:gd name="connsiteY5" fmla="*/ 2531924 h 7336788"/>
                <a:gd name="connsiteX6" fmla="*/ 1869139 w 7024741"/>
                <a:gd name="connsiteY6" fmla="*/ 2531921 h 7336788"/>
                <a:gd name="connsiteX0" fmla="*/ 685903 w 5841505"/>
                <a:gd name="connsiteY0" fmla="*/ 1071884 h 5876751"/>
                <a:gd name="connsiteX1" fmla="*/ 159678 w 5841505"/>
                <a:gd name="connsiteY1" fmla="*/ 370216 h 5876751"/>
                <a:gd name="connsiteX2" fmla="*/ 1643970 w 5841505"/>
                <a:gd name="connsiteY2" fmla="*/ 1572751 h 5876751"/>
                <a:gd name="connsiteX3" fmla="*/ 4757039 w 5841505"/>
                <a:gd name="connsiteY3" fmla="*/ 963152 h 5876751"/>
                <a:gd name="connsiteX4" fmla="*/ 5257903 w 5841505"/>
                <a:gd name="connsiteY4" fmla="*/ 2824490 h 5876751"/>
                <a:gd name="connsiteX5" fmla="*/ 3385437 w 5841505"/>
                <a:gd name="connsiteY5" fmla="*/ 1714025 h 5876751"/>
                <a:gd name="connsiteX6" fmla="*/ 685903 w 5841505"/>
                <a:gd name="connsiteY6" fmla="*/ 1071887 h 5876751"/>
                <a:gd name="connsiteX7" fmla="*/ 685903 w 5841505"/>
                <a:gd name="connsiteY7" fmla="*/ 1071884 h 5876751"/>
                <a:gd name="connsiteX0" fmla="*/ 685903 w 5841505"/>
                <a:gd name="connsiteY0" fmla="*/ 1775249 h 6580116"/>
                <a:gd name="connsiteX1" fmla="*/ 159678 w 5841505"/>
                <a:gd name="connsiteY1" fmla="*/ 1073581 h 6580116"/>
                <a:gd name="connsiteX2" fmla="*/ 1643970 w 5841505"/>
                <a:gd name="connsiteY2" fmla="*/ 2276116 h 6580116"/>
                <a:gd name="connsiteX3" fmla="*/ 4757039 w 5841505"/>
                <a:gd name="connsiteY3" fmla="*/ 1666517 h 6580116"/>
                <a:gd name="connsiteX4" fmla="*/ 5257903 w 5841505"/>
                <a:gd name="connsiteY4" fmla="*/ 3527855 h 6580116"/>
                <a:gd name="connsiteX5" fmla="*/ 3385437 w 5841505"/>
                <a:gd name="connsiteY5" fmla="*/ 2417390 h 6580116"/>
                <a:gd name="connsiteX6" fmla="*/ 685903 w 5841505"/>
                <a:gd name="connsiteY6" fmla="*/ 1775252 h 6580116"/>
                <a:gd name="connsiteX7" fmla="*/ 685903 w 5841505"/>
                <a:gd name="connsiteY7" fmla="*/ 1775249 h 6580116"/>
                <a:gd name="connsiteX0" fmla="*/ 1191268 w 6346870"/>
                <a:gd name="connsiteY0" fmla="*/ 1071884 h 5876751"/>
                <a:gd name="connsiteX1" fmla="*/ 665043 w 6346870"/>
                <a:gd name="connsiteY1" fmla="*/ 370216 h 5876751"/>
                <a:gd name="connsiteX2" fmla="*/ 247382 w 6346870"/>
                <a:gd name="connsiteY2" fmla="*/ 1425097 h 5876751"/>
                <a:gd name="connsiteX3" fmla="*/ 2149335 w 6346870"/>
                <a:gd name="connsiteY3" fmla="*/ 1572751 h 5876751"/>
                <a:gd name="connsiteX4" fmla="*/ 5262404 w 6346870"/>
                <a:gd name="connsiteY4" fmla="*/ 963152 h 5876751"/>
                <a:gd name="connsiteX5" fmla="*/ 5763268 w 6346870"/>
                <a:gd name="connsiteY5" fmla="*/ 2824490 h 5876751"/>
                <a:gd name="connsiteX6" fmla="*/ 3890802 w 6346870"/>
                <a:gd name="connsiteY6" fmla="*/ 1714025 h 5876751"/>
                <a:gd name="connsiteX7" fmla="*/ 1191268 w 6346870"/>
                <a:gd name="connsiteY7" fmla="*/ 1071887 h 5876751"/>
                <a:gd name="connsiteX8" fmla="*/ 1191268 w 6346870"/>
                <a:gd name="connsiteY8" fmla="*/ 1071884 h 5876751"/>
                <a:gd name="connsiteX0" fmla="*/ 1191268 w 6346870"/>
                <a:gd name="connsiteY0" fmla="*/ 1071884 h 5876751"/>
                <a:gd name="connsiteX1" fmla="*/ 665043 w 6346870"/>
                <a:gd name="connsiteY1" fmla="*/ 370216 h 5876751"/>
                <a:gd name="connsiteX2" fmla="*/ 247382 w 6346870"/>
                <a:gd name="connsiteY2" fmla="*/ 1425097 h 5876751"/>
                <a:gd name="connsiteX3" fmla="*/ 2149335 w 6346870"/>
                <a:gd name="connsiteY3" fmla="*/ 1572751 h 5876751"/>
                <a:gd name="connsiteX4" fmla="*/ 5262404 w 6346870"/>
                <a:gd name="connsiteY4" fmla="*/ 963152 h 5876751"/>
                <a:gd name="connsiteX5" fmla="*/ 5763268 w 6346870"/>
                <a:gd name="connsiteY5" fmla="*/ 2824490 h 5876751"/>
                <a:gd name="connsiteX6" fmla="*/ 3890802 w 6346870"/>
                <a:gd name="connsiteY6" fmla="*/ 1714025 h 5876751"/>
                <a:gd name="connsiteX7" fmla="*/ 1191268 w 6346870"/>
                <a:gd name="connsiteY7" fmla="*/ 1071887 h 5876751"/>
                <a:gd name="connsiteX8" fmla="*/ 1191268 w 6346870"/>
                <a:gd name="connsiteY8" fmla="*/ 1071884 h 5876751"/>
                <a:gd name="connsiteX0" fmla="*/ 1191268 w 6346870"/>
                <a:gd name="connsiteY0" fmla="*/ 1071884 h 5876751"/>
                <a:gd name="connsiteX1" fmla="*/ 665043 w 6346870"/>
                <a:gd name="connsiteY1" fmla="*/ 370216 h 5876751"/>
                <a:gd name="connsiteX2" fmla="*/ 247382 w 6346870"/>
                <a:gd name="connsiteY2" fmla="*/ 1425097 h 5876751"/>
                <a:gd name="connsiteX3" fmla="*/ 2149335 w 6346870"/>
                <a:gd name="connsiteY3" fmla="*/ 1572751 h 5876751"/>
                <a:gd name="connsiteX4" fmla="*/ 5262404 w 6346870"/>
                <a:gd name="connsiteY4" fmla="*/ 963152 h 5876751"/>
                <a:gd name="connsiteX5" fmla="*/ 5763268 w 6346870"/>
                <a:gd name="connsiteY5" fmla="*/ 2824490 h 5876751"/>
                <a:gd name="connsiteX6" fmla="*/ 3890802 w 6346870"/>
                <a:gd name="connsiteY6" fmla="*/ 1714025 h 5876751"/>
                <a:gd name="connsiteX7" fmla="*/ 1191268 w 6346870"/>
                <a:gd name="connsiteY7" fmla="*/ 1071887 h 5876751"/>
                <a:gd name="connsiteX8" fmla="*/ 1191268 w 6346870"/>
                <a:gd name="connsiteY8" fmla="*/ 1071884 h 5876751"/>
                <a:gd name="connsiteX0" fmla="*/ 1495416 w 6651018"/>
                <a:gd name="connsiteY0" fmla="*/ 1071884 h 5876751"/>
                <a:gd name="connsiteX1" fmla="*/ 969191 w 6651018"/>
                <a:gd name="connsiteY1" fmla="*/ 370216 h 5876751"/>
                <a:gd name="connsiteX2" fmla="*/ 551530 w 6651018"/>
                <a:gd name="connsiteY2" fmla="*/ 1425097 h 5876751"/>
                <a:gd name="connsiteX3" fmla="*/ 2453483 w 6651018"/>
                <a:gd name="connsiteY3" fmla="*/ 1572751 h 5876751"/>
                <a:gd name="connsiteX4" fmla="*/ 5566552 w 6651018"/>
                <a:gd name="connsiteY4" fmla="*/ 963152 h 5876751"/>
                <a:gd name="connsiteX5" fmla="*/ 6067416 w 6651018"/>
                <a:gd name="connsiteY5" fmla="*/ 2824490 h 5876751"/>
                <a:gd name="connsiteX6" fmla="*/ 4194950 w 6651018"/>
                <a:gd name="connsiteY6" fmla="*/ 1714025 h 5876751"/>
                <a:gd name="connsiteX7" fmla="*/ 1495416 w 6651018"/>
                <a:gd name="connsiteY7" fmla="*/ 1071887 h 5876751"/>
                <a:gd name="connsiteX8" fmla="*/ 1495416 w 6651018"/>
                <a:gd name="connsiteY8" fmla="*/ 1071884 h 5876751"/>
                <a:gd name="connsiteX0" fmla="*/ 1103563 w 6259165"/>
                <a:gd name="connsiteY0" fmla="*/ 1071884 h 5876751"/>
                <a:gd name="connsiteX1" fmla="*/ 159677 w 6259165"/>
                <a:gd name="connsiteY1" fmla="*/ 1425097 h 5876751"/>
                <a:gd name="connsiteX2" fmla="*/ 2061630 w 6259165"/>
                <a:gd name="connsiteY2" fmla="*/ 1572751 h 5876751"/>
                <a:gd name="connsiteX3" fmla="*/ 5174699 w 6259165"/>
                <a:gd name="connsiteY3" fmla="*/ 963152 h 5876751"/>
                <a:gd name="connsiteX4" fmla="*/ 5675563 w 6259165"/>
                <a:gd name="connsiteY4" fmla="*/ 2824490 h 5876751"/>
                <a:gd name="connsiteX5" fmla="*/ 3803097 w 6259165"/>
                <a:gd name="connsiteY5" fmla="*/ 1714025 h 5876751"/>
                <a:gd name="connsiteX6" fmla="*/ 1103563 w 6259165"/>
                <a:gd name="connsiteY6" fmla="*/ 1071887 h 5876751"/>
                <a:gd name="connsiteX7" fmla="*/ 1103563 w 6259165"/>
                <a:gd name="connsiteY7" fmla="*/ 1071884 h 5876751"/>
                <a:gd name="connsiteX0" fmla="*/ 1103564 w 6259166"/>
                <a:gd name="connsiteY0" fmla="*/ 1766125 h 6570992"/>
                <a:gd name="connsiteX1" fmla="*/ 159678 w 6259166"/>
                <a:gd name="connsiteY1" fmla="*/ 2119338 h 6570992"/>
                <a:gd name="connsiteX2" fmla="*/ 2061631 w 6259166"/>
                <a:gd name="connsiteY2" fmla="*/ 2266992 h 6570992"/>
                <a:gd name="connsiteX3" fmla="*/ 5174700 w 6259166"/>
                <a:gd name="connsiteY3" fmla="*/ 1657393 h 6570992"/>
                <a:gd name="connsiteX4" fmla="*/ 5675564 w 6259166"/>
                <a:gd name="connsiteY4" fmla="*/ 3518731 h 6570992"/>
                <a:gd name="connsiteX5" fmla="*/ 3803098 w 6259166"/>
                <a:gd name="connsiteY5" fmla="*/ 2408266 h 6570992"/>
                <a:gd name="connsiteX6" fmla="*/ 1103564 w 6259166"/>
                <a:gd name="connsiteY6" fmla="*/ 1766128 h 6570992"/>
                <a:gd name="connsiteX7" fmla="*/ 1103564 w 6259166"/>
                <a:gd name="connsiteY7" fmla="*/ 1766125 h 6570992"/>
                <a:gd name="connsiteX0" fmla="*/ 1103564 w 6259166"/>
                <a:gd name="connsiteY0" fmla="*/ 1766125 h 6570992"/>
                <a:gd name="connsiteX1" fmla="*/ 159678 w 6259166"/>
                <a:gd name="connsiteY1" fmla="*/ 2119338 h 6570992"/>
                <a:gd name="connsiteX2" fmla="*/ 2061631 w 6259166"/>
                <a:gd name="connsiteY2" fmla="*/ 2266992 h 6570992"/>
                <a:gd name="connsiteX3" fmla="*/ 5174700 w 6259166"/>
                <a:gd name="connsiteY3" fmla="*/ 1657393 h 6570992"/>
                <a:gd name="connsiteX4" fmla="*/ 5675564 w 6259166"/>
                <a:gd name="connsiteY4" fmla="*/ 3518731 h 6570992"/>
                <a:gd name="connsiteX5" fmla="*/ 3803098 w 6259166"/>
                <a:gd name="connsiteY5" fmla="*/ 2408266 h 6570992"/>
                <a:gd name="connsiteX6" fmla="*/ 1103564 w 6259166"/>
                <a:gd name="connsiteY6" fmla="*/ 1766128 h 6570992"/>
                <a:gd name="connsiteX7" fmla="*/ 1103564 w 6259166"/>
                <a:gd name="connsiteY7" fmla="*/ 1766125 h 6570992"/>
                <a:gd name="connsiteX0" fmla="*/ 1316924 w 6472526"/>
                <a:gd name="connsiteY0" fmla="*/ 1766125 h 6570992"/>
                <a:gd name="connsiteX1" fmla="*/ 373038 w 6472526"/>
                <a:gd name="connsiteY1" fmla="*/ 2119338 h 6570992"/>
                <a:gd name="connsiteX2" fmla="*/ 2274991 w 6472526"/>
                <a:gd name="connsiteY2" fmla="*/ 2266992 h 6570992"/>
                <a:gd name="connsiteX3" fmla="*/ 5388060 w 6472526"/>
                <a:gd name="connsiteY3" fmla="*/ 1657393 h 6570992"/>
                <a:gd name="connsiteX4" fmla="*/ 5888924 w 6472526"/>
                <a:gd name="connsiteY4" fmla="*/ 3518731 h 6570992"/>
                <a:gd name="connsiteX5" fmla="*/ 4016458 w 6472526"/>
                <a:gd name="connsiteY5" fmla="*/ 2408266 h 6570992"/>
                <a:gd name="connsiteX6" fmla="*/ 1316924 w 6472526"/>
                <a:gd name="connsiteY6" fmla="*/ 1766128 h 6570992"/>
                <a:gd name="connsiteX7" fmla="*/ 1316924 w 6472526"/>
                <a:gd name="connsiteY7" fmla="*/ 1766125 h 6570992"/>
                <a:gd name="connsiteX0" fmla="*/ 969208 w 6472526"/>
                <a:gd name="connsiteY0" fmla="*/ 1766125 h 6550041"/>
                <a:gd name="connsiteX1" fmla="*/ 373038 w 6472526"/>
                <a:gd name="connsiteY1" fmla="*/ 2098387 h 6550041"/>
                <a:gd name="connsiteX2" fmla="*/ 2274991 w 6472526"/>
                <a:gd name="connsiteY2" fmla="*/ 2246041 h 6550041"/>
                <a:gd name="connsiteX3" fmla="*/ 5388060 w 6472526"/>
                <a:gd name="connsiteY3" fmla="*/ 1636442 h 6550041"/>
                <a:gd name="connsiteX4" fmla="*/ 5888924 w 6472526"/>
                <a:gd name="connsiteY4" fmla="*/ 3497780 h 6550041"/>
                <a:gd name="connsiteX5" fmla="*/ 4016458 w 6472526"/>
                <a:gd name="connsiteY5" fmla="*/ 2387315 h 6550041"/>
                <a:gd name="connsiteX6" fmla="*/ 1316924 w 6472526"/>
                <a:gd name="connsiteY6" fmla="*/ 1745177 h 6550041"/>
                <a:gd name="connsiteX7" fmla="*/ 969208 w 6472526"/>
                <a:gd name="connsiteY7" fmla="*/ 1766125 h 6550041"/>
                <a:gd name="connsiteX0" fmla="*/ 943886 w 6099488"/>
                <a:gd name="connsiteY0" fmla="*/ 1071887 h 5876751"/>
                <a:gd name="connsiteX1" fmla="*/ 0 w 6099488"/>
                <a:gd name="connsiteY1" fmla="*/ 1425097 h 5876751"/>
                <a:gd name="connsiteX2" fmla="*/ 1901953 w 6099488"/>
                <a:gd name="connsiteY2" fmla="*/ 1572751 h 5876751"/>
                <a:gd name="connsiteX3" fmla="*/ 5015022 w 6099488"/>
                <a:gd name="connsiteY3" fmla="*/ 963152 h 5876751"/>
                <a:gd name="connsiteX4" fmla="*/ 5515886 w 6099488"/>
                <a:gd name="connsiteY4" fmla="*/ 2824490 h 5876751"/>
                <a:gd name="connsiteX5" fmla="*/ 3643420 w 6099488"/>
                <a:gd name="connsiteY5" fmla="*/ 1714025 h 5876751"/>
                <a:gd name="connsiteX6" fmla="*/ 943886 w 6099488"/>
                <a:gd name="connsiteY6" fmla="*/ 1071887 h 5876751"/>
                <a:gd name="connsiteX0" fmla="*/ 943886 w 6099488"/>
                <a:gd name="connsiteY0" fmla="*/ 1486368 h 6291232"/>
                <a:gd name="connsiteX1" fmla="*/ 0 w 6099488"/>
                <a:gd name="connsiteY1" fmla="*/ 1839578 h 6291232"/>
                <a:gd name="connsiteX2" fmla="*/ 1901953 w 6099488"/>
                <a:gd name="connsiteY2" fmla="*/ 1987232 h 6291232"/>
                <a:gd name="connsiteX3" fmla="*/ 5015022 w 6099488"/>
                <a:gd name="connsiteY3" fmla="*/ 1377633 h 6291232"/>
                <a:gd name="connsiteX4" fmla="*/ 5515886 w 6099488"/>
                <a:gd name="connsiteY4" fmla="*/ 3238971 h 6291232"/>
                <a:gd name="connsiteX5" fmla="*/ 3643420 w 6099488"/>
                <a:gd name="connsiteY5" fmla="*/ 2128506 h 6291232"/>
                <a:gd name="connsiteX6" fmla="*/ 943886 w 6099488"/>
                <a:gd name="connsiteY6" fmla="*/ 1486368 h 6291232"/>
                <a:gd name="connsiteX0" fmla="*/ 290243 w 5445845"/>
                <a:gd name="connsiteY0" fmla="*/ 1071887 h 5876751"/>
                <a:gd name="connsiteX1" fmla="*/ 1248310 w 5445845"/>
                <a:gd name="connsiteY1" fmla="*/ 1572751 h 5876751"/>
                <a:gd name="connsiteX2" fmla="*/ 4361379 w 5445845"/>
                <a:gd name="connsiteY2" fmla="*/ 963152 h 5876751"/>
                <a:gd name="connsiteX3" fmla="*/ 4862243 w 5445845"/>
                <a:gd name="connsiteY3" fmla="*/ 2824490 h 5876751"/>
                <a:gd name="connsiteX4" fmla="*/ 2989777 w 5445845"/>
                <a:gd name="connsiteY4" fmla="*/ 1714025 h 5876751"/>
                <a:gd name="connsiteX5" fmla="*/ 290243 w 5445845"/>
                <a:gd name="connsiteY5" fmla="*/ 1071887 h 5876751"/>
                <a:gd name="connsiteX0" fmla="*/ 290244 w 5445846"/>
                <a:gd name="connsiteY0" fmla="*/ 1071887 h 5876751"/>
                <a:gd name="connsiteX1" fmla="*/ 1248311 w 5445846"/>
                <a:gd name="connsiteY1" fmla="*/ 1572751 h 5876751"/>
                <a:gd name="connsiteX2" fmla="*/ 4361380 w 5445846"/>
                <a:gd name="connsiteY2" fmla="*/ 963152 h 5876751"/>
                <a:gd name="connsiteX3" fmla="*/ 4862244 w 5445846"/>
                <a:gd name="connsiteY3" fmla="*/ 2824490 h 5876751"/>
                <a:gd name="connsiteX4" fmla="*/ 2989778 w 5445846"/>
                <a:gd name="connsiteY4" fmla="*/ 1714025 h 5876751"/>
                <a:gd name="connsiteX5" fmla="*/ 290244 w 5445846"/>
                <a:gd name="connsiteY5" fmla="*/ 1071887 h 5876751"/>
                <a:gd name="connsiteX0" fmla="*/ 290244 w 5445846"/>
                <a:gd name="connsiteY0" fmla="*/ 1153486 h 5958350"/>
                <a:gd name="connsiteX1" fmla="*/ 1248311 w 5445846"/>
                <a:gd name="connsiteY1" fmla="*/ 1654350 h 5958350"/>
                <a:gd name="connsiteX2" fmla="*/ 4361380 w 5445846"/>
                <a:gd name="connsiteY2" fmla="*/ 1044751 h 5958350"/>
                <a:gd name="connsiteX3" fmla="*/ 4862244 w 5445846"/>
                <a:gd name="connsiteY3" fmla="*/ 2906089 h 5958350"/>
                <a:gd name="connsiteX4" fmla="*/ 2989778 w 5445846"/>
                <a:gd name="connsiteY4" fmla="*/ 1795624 h 5958350"/>
                <a:gd name="connsiteX5" fmla="*/ 290244 w 5445846"/>
                <a:gd name="connsiteY5" fmla="*/ 1153486 h 5958350"/>
                <a:gd name="connsiteX0" fmla="*/ 290244 w 7008207"/>
                <a:gd name="connsiteY0" fmla="*/ 1331974 h 5958350"/>
                <a:gd name="connsiteX1" fmla="*/ 2810672 w 7008207"/>
                <a:gd name="connsiteY1" fmla="*/ 1654350 h 5958350"/>
                <a:gd name="connsiteX2" fmla="*/ 5923741 w 7008207"/>
                <a:gd name="connsiteY2" fmla="*/ 1044751 h 5958350"/>
                <a:gd name="connsiteX3" fmla="*/ 6424605 w 7008207"/>
                <a:gd name="connsiteY3" fmla="*/ 2906089 h 5958350"/>
                <a:gd name="connsiteX4" fmla="*/ 4552139 w 7008207"/>
                <a:gd name="connsiteY4" fmla="*/ 1795624 h 5958350"/>
                <a:gd name="connsiteX5" fmla="*/ 290244 w 7008207"/>
                <a:gd name="connsiteY5" fmla="*/ 1331974 h 5958350"/>
                <a:gd name="connsiteX0" fmla="*/ 290244 w 7008207"/>
                <a:gd name="connsiteY0" fmla="*/ 1347752 h 5974128"/>
                <a:gd name="connsiteX1" fmla="*/ 2810672 w 7008207"/>
                <a:gd name="connsiteY1" fmla="*/ 1670128 h 5974128"/>
                <a:gd name="connsiteX2" fmla="*/ 5923741 w 7008207"/>
                <a:gd name="connsiteY2" fmla="*/ 1060529 h 5974128"/>
                <a:gd name="connsiteX3" fmla="*/ 6424605 w 7008207"/>
                <a:gd name="connsiteY3" fmla="*/ 2921867 h 5974128"/>
                <a:gd name="connsiteX4" fmla="*/ 4552139 w 7008207"/>
                <a:gd name="connsiteY4" fmla="*/ 1811402 h 5974128"/>
                <a:gd name="connsiteX5" fmla="*/ 290244 w 7008207"/>
                <a:gd name="connsiteY5" fmla="*/ 1347752 h 5974128"/>
                <a:gd name="connsiteX0" fmla="*/ 1038454 w 7756417"/>
                <a:gd name="connsiteY0" fmla="*/ 1773760 h 6400136"/>
                <a:gd name="connsiteX1" fmla="*/ 3558882 w 7756417"/>
                <a:gd name="connsiteY1" fmla="*/ 2096136 h 6400136"/>
                <a:gd name="connsiteX2" fmla="*/ 6671951 w 7756417"/>
                <a:gd name="connsiteY2" fmla="*/ 1486537 h 6400136"/>
                <a:gd name="connsiteX3" fmla="*/ 7172815 w 7756417"/>
                <a:gd name="connsiteY3" fmla="*/ 3347875 h 6400136"/>
                <a:gd name="connsiteX4" fmla="*/ 5300349 w 7756417"/>
                <a:gd name="connsiteY4" fmla="*/ 2237410 h 6400136"/>
                <a:gd name="connsiteX5" fmla="*/ 1038454 w 7756417"/>
                <a:gd name="connsiteY5" fmla="*/ 1773760 h 6400136"/>
                <a:gd name="connsiteX0" fmla="*/ 1038454 w 7756417"/>
                <a:gd name="connsiteY0" fmla="*/ 1773760 h 6400136"/>
                <a:gd name="connsiteX1" fmla="*/ 3558882 w 7756417"/>
                <a:gd name="connsiteY1" fmla="*/ 2096136 h 6400136"/>
                <a:gd name="connsiteX2" fmla="*/ 6671951 w 7756417"/>
                <a:gd name="connsiteY2" fmla="*/ 1486537 h 6400136"/>
                <a:gd name="connsiteX3" fmla="*/ 7172815 w 7756417"/>
                <a:gd name="connsiteY3" fmla="*/ 3347875 h 6400136"/>
                <a:gd name="connsiteX4" fmla="*/ 5300349 w 7756417"/>
                <a:gd name="connsiteY4" fmla="*/ 2237410 h 6400136"/>
                <a:gd name="connsiteX5" fmla="*/ 1807445 w 7756417"/>
                <a:gd name="connsiteY5" fmla="*/ 1846031 h 6400136"/>
                <a:gd name="connsiteX6" fmla="*/ 1038454 w 7756417"/>
                <a:gd name="connsiteY6" fmla="*/ 1773760 h 6400136"/>
                <a:gd name="connsiteX0" fmla="*/ 1038454 w 7756417"/>
                <a:gd name="connsiteY0" fmla="*/ 1773760 h 6400136"/>
                <a:gd name="connsiteX1" fmla="*/ 3558882 w 7756417"/>
                <a:gd name="connsiteY1" fmla="*/ 2096136 h 6400136"/>
                <a:gd name="connsiteX2" fmla="*/ 6671951 w 7756417"/>
                <a:gd name="connsiteY2" fmla="*/ 1486537 h 6400136"/>
                <a:gd name="connsiteX3" fmla="*/ 7172815 w 7756417"/>
                <a:gd name="connsiteY3" fmla="*/ 3347875 h 6400136"/>
                <a:gd name="connsiteX4" fmla="*/ 5300349 w 7756417"/>
                <a:gd name="connsiteY4" fmla="*/ 2237410 h 6400136"/>
                <a:gd name="connsiteX5" fmla="*/ 762397 w 7756417"/>
                <a:gd name="connsiteY5" fmla="*/ 1980458 h 6400136"/>
                <a:gd name="connsiteX6" fmla="*/ 1038454 w 7756417"/>
                <a:gd name="connsiteY6" fmla="*/ 1773760 h 6400136"/>
                <a:gd name="connsiteX0" fmla="*/ 1038454 w 7756417"/>
                <a:gd name="connsiteY0" fmla="*/ 1773760 h 6400136"/>
                <a:gd name="connsiteX1" fmla="*/ 3558882 w 7756417"/>
                <a:gd name="connsiteY1" fmla="*/ 2096136 h 6400136"/>
                <a:gd name="connsiteX2" fmla="*/ 6671951 w 7756417"/>
                <a:gd name="connsiteY2" fmla="*/ 1486537 h 6400136"/>
                <a:gd name="connsiteX3" fmla="*/ 7172815 w 7756417"/>
                <a:gd name="connsiteY3" fmla="*/ 3347875 h 6400136"/>
                <a:gd name="connsiteX4" fmla="*/ 5300349 w 7756417"/>
                <a:gd name="connsiteY4" fmla="*/ 2237410 h 6400136"/>
                <a:gd name="connsiteX5" fmla="*/ 3454498 w 7756417"/>
                <a:gd name="connsiteY5" fmla="*/ 1901566 h 6400136"/>
                <a:gd name="connsiteX6" fmla="*/ 762397 w 7756417"/>
                <a:gd name="connsiteY6" fmla="*/ 1980458 h 6400136"/>
                <a:gd name="connsiteX7" fmla="*/ 1038454 w 7756417"/>
                <a:gd name="connsiteY7" fmla="*/ 1773760 h 6400136"/>
                <a:gd name="connsiteX0" fmla="*/ 1063766 w 7781729"/>
                <a:gd name="connsiteY0" fmla="*/ 1773760 h 6400136"/>
                <a:gd name="connsiteX1" fmla="*/ 3584194 w 7781729"/>
                <a:gd name="connsiteY1" fmla="*/ 2096136 h 6400136"/>
                <a:gd name="connsiteX2" fmla="*/ 6697263 w 7781729"/>
                <a:gd name="connsiteY2" fmla="*/ 1486537 h 6400136"/>
                <a:gd name="connsiteX3" fmla="*/ 7198127 w 7781729"/>
                <a:gd name="connsiteY3" fmla="*/ 3347875 h 6400136"/>
                <a:gd name="connsiteX4" fmla="*/ 5325661 w 7781729"/>
                <a:gd name="connsiteY4" fmla="*/ 2237410 h 6400136"/>
                <a:gd name="connsiteX5" fmla="*/ 3479810 w 7781729"/>
                <a:gd name="connsiteY5" fmla="*/ 1901566 h 6400136"/>
                <a:gd name="connsiteX6" fmla="*/ 787709 w 7781729"/>
                <a:gd name="connsiteY6" fmla="*/ 1980458 h 6400136"/>
                <a:gd name="connsiteX7" fmla="*/ 1063766 w 7781729"/>
                <a:gd name="connsiteY7" fmla="*/ 1773760 h 6400136"/>
                <a:gd name="connsiteX0" fmla="*/ 1647368 w 8365331"/>
                <a:gd name="connsiteY0" fmla="*/ 1773760 h 6400136"/>
                <a:gd name="connsiteX1" fmla="*/ 4167796 w 8365331"/>
                <a:gd name="connsiteY1" fmla="*/ 2096136 h 6400136"/>
                <a:gd name="connsiteX2" fmla="*/ 7280865 w 8365331"/>
                <a:gd name="connsiteY2" fmla="*/ 1486537 h 6400136"/>
                <a:gd name="connsiteX3" fmla="*/ 7781729 w 8365331"/>
                <a:gd name="connsiteY3" fmla="*/ 3347875 h 6400136"/>
                <a:gd name="connsiteX4" fmla="*/ 5909263 w 8365331"/>
                <a:gd name="connsiteY4" fmla="*/ 2237410 h 6400136"/>
                <a:gd name="connsiteX5" fmla="*/ 4063412 w 8365331"/>
                <a:gd name="connsiteY5" fmla="*/ 1901566 h 6400136"/>
                <a:gd name="connsiteX6" fmla="*/ 1371311 w 8365331"/>
                <a:gd name="connsiteY6" fmla="*/ 1980458 h 6400136"/>
                <a:gd name="connsiteX7" fmla="*/ 1647368 w 8365331"/>
                <a:gd name="connsiteY7" fmla="*/ 1773760 h 6400136"/>
                <a:gd name="connsiteX0" fmla="*/ 1739256 w 8457219"/>
                <a:gd name="connsiteY0" fmla="*/ 1773760 h 6400136"/>
                <a:gd name="connsiteX1" fmla="*/ 4259684 w 8457219"/>
                <a:gd name="connsiteY1" fmla="*/ 2096136 h 6400136"/>
                <a:gd name="connsiteX2" fmla="*/ 7372753 w 8457219"/>
                <a:gd name="connsiteY2" fmla="*/ 1486537 h 6400136"/>
                <a:gd name="connsiteX3" fmla="*/ 7873617 w 8457219"/>
                <a:gd name="connsiteY3" fmla="*/ 3347875 h 6400136"/>
                <a:gd name="connsiteX4" fmla="*/ 6001151 w 8457219"/>
                <a:gd name="connsiteY4" fmla="*/ 2237410 h 6400136"/>
                <a:gd name="connsiteX5" fmla="*/ 4155300 w 8457219"/>
                <a:gd name="connsiteY5" fmla="*/ 1901566 h 6400136"/>
                <a:gd name="connsiteX6" fmla="*/ 1463199 w 8457219"/>
                <a:gd name="connsiteY6" fmla="*/ 1980458 h 6400136"/>
                <a:gd name="connsiteX7" fmla="*/ 1739256 w 8457219"/>
                <a:gd name="connsiteY7" fmla="*/ 1773760 h 6400136"/>
                <a:gd name="connsiteX0" fmla="*/ 1739256 w 8457219"/>
                <a:gd name="connsiteY0" fmla="*/ 1773760 h 6400136"/>
                <a:gd name="connsiteX1" fmla="*/ 4259684 w 8457219"/>
                <a:gd name="connsiteY1" fmla="*/ 2096136 h 6400136"/>
                <a:gd name="connsiteX2" fmla="*/ 7372753 w 8457219"/>
                <a:gd name="connsiteY2" fmla="*/ 1486537 h 6400136"/>
                <a:gd name="connsiteX3" fmla="*/ 7873617 w 8457219"/>
                <a:gd name="connsiteY3" fmla="*/ 3347875 h 6400136"/>
                <a:gd name="connsiteX4" fmla="*/ 6001151 w 8457219"/>
                <a:gd name="connsiteY4" fmla="*/ 2237410 h 6400136"/>
                <a:gd name="connsiteX5" fmla="*/ 4155300 w 8457219"/>
                <a:gd name="connsiteY5" fmla="*/ 1901566 h 6400136"/>
                <a:gd name="connsiteX6" fmla="*/ 1463199 w 8457219"/>
                <a:gd name="connsiteY6" fmla="*/ 1980458 h 6400136"/>
                <a:gd name="connsiteX7" fmla="*/ 1739256 w 8457219"/>
                <a:gd name="connsiteY7" fmla="*/ 1773760 h 6400136"/>
                <a:gd name="connsiteX0" fmla="*/ 1739256 w 8457219"/>
                <a:gd name="connsiteY0" fmla="*/ 1773760 h 6400136"/>
                <a:gd name="connsiteX1" fmla="*/ 4259684 w 8457219"/>
                <a:gd name="connsiteY1" fmla="*/ 2096136 h 6400136"/>
                <a:gd name="connsiteX2" fmla="*/ 7372753 w 8457219"/>
                <a:gd name="connsiteY2" fmla="*/ 1486537 h 6400136"/>
                <a:gd name="connsiteX3" fmla="*/ 7873617 w 8457219"/>
                <a:gd name="connsiteY3" fmla="*/ 3347875 h 6400136"/>
                <a:gd name="connsiteX4" fmla="*/ 6001151 w 8457219"/>
                <a:gd name="connsiteY4" fmla="*/ 2237410 h 6400136"/>
                <a:gd name="connsiteX5" fmla="*/ 4155300 w 8457219"/>
                <a:gd name="connsiteY5" fmla="*/ 1901566 h 6400136"/>
                <a:gd name="connsiteX6" fmla="*/ 1463199 w 8457219"/>
                <a:gd name="connsiteY6" fmla="*/ 1980458 h 6400136"/>
                <a:gd name="connsiteX7" fmla="*/ 1739256 w 8457219"/>
                <a:gd name="connsiteY7" fmla="*/ 1773760 h 6400136"/>
                <a:gd name="connsiteX0" fmla="*/ 1739256 w 8457219"/>
                <a:gd name="connsiteY0" fmla="*/ 1773760 h 6400136"/>
                <a:gd name="connsiteX1" fmla="*/ 4259684 w 8457219"/>
                <a:gd name="connsiteY1" fmla="*/ 2096136 h 6400136"/>
                <a:gd name="connsiteX2" fmla="*/ 7372753 w 8457219"/>
                <a:gd name="connsiteY2" fmla="*/ 1486537 h 6400136"/>
                <a:gd name="connsiteX3" fmla="*/ 7873617 w 8457219"/>
                <a:gd name="connsiteY3" fmla="*/ 3347875 h 6400136"/>
                <a:gd name="connsiteX4" fmla="*/ 6001151 w 8457219"/>
                <a:gd name="connsiteY4" fmla="*/ 2237410 h 6400136"/>
                <a:gd name="connsiteX5" fmla="*/ 4155300 w 8457219"/>
                <a:gd name="connsiteY5" fmla="*/ 1901566 h 6400136"/>
                <a:gd name="connsiteX6" fmla="*/ 1463199 w 8457219"/>
                <a:gd name="connsiteY6" fmla="*/ 1980458 h 6400136"/>
                <a:gd name="connsiteX7" fmla="*/ 1739256 w 8457219"/>
                <a:gd name="connsiteY7" fmla="*/ 1773760 h 6400136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739256 w 8457219"/>
                <a:gd name="connsiteY0" fmla="*/ 1761496 h 6387872"/>
                <a:gd name="connsiteX1" fmla="*/ 4259684 w 8457219"/>
                <a:gd name="connsiteY1" fmla="*/ 2083872 h 6387872"/>
                <a:gd name="connsiteX2" fmla="*/ 7372753 w 8457219"/>
                <a:gd name="connsiteY2" fmla="*/ 1474273 h 6387872"/>
                <a:gd name="connsiteX3" fmla="*/ 7873617 w 8457219"/>
                <a:gd name="connsiteY3" fmla="*/ 3335611 h 6387872"/>
                <a:gd name="connsiteX4" fmla="*/ 6001151 w 8457219"/>
                <a:gd name="connsiteY4" fmla="*/ 2225146 h 6387872"/>
                <a:gd name="connsiteX5" fmla="*/ 4155300 w 8457219"/>
                <a:gd name="connsiteY5" fmla="*/ 1889302 h 6387872"/>
                <a:gd name="connsiteX6" fmla="*/ 1463199 w 8457219"/>
                <a:gd name="connsiteY6" fmla="*/ 1968194 h 6387872"/>
                <a:gd name="connsiteX7" fmla="*/ 1739256 w 8457219"/>
                <a:gd name="connsiteY7" fmla="*/ 1761496 h 6387872"/>
                <a:gd name="connsiteX0" fmla="*/ 1692008 w 8457219"/>
                <a:gd name="connsiteY0" fmla="*/ 1761496 h 6323541"/>
                <a:gd name="connsiteX1" fmla="*/ 4259684 w 8457219"/>
                <a:gd name="connsiteY1" fmla="*/ 2019541 h 6323541"/>
                <a:gd name="connsiteX2" fmla="*/ 7372753 w 8457219"/>
                <a:gd name="connsiteY2" fmla="*/ 1409942 h 6323541"/>
                <a:gd name="connsiteX3" fmla="*/ 7873617 w 8457219"/>
                <a:gd name="connsiteY3" fmla="*/ 3271280 h 6323541"/>
                <a:gd name="connsiteX4" fmla="*/ 6001151 w 8457219"/>
                <a:gd name="connsiteY4" fmla="*/ 2160815 h 6323541"/>
                <a:gd name="connsiteX5" fmla="*/ 4155300 w 8457219"/>
                <a:gd name="connsiteY5" fmla="*/ 1824971 h 6323541"/>
                <a:gd name="connsiteX6" fmla="*/ 1463199 w 8457219"/>
                <a:gd name="connsiteY6" fmla="*/ 1903863 h 6323541"/>
                <a:gd name="connsiteX7" fmla="*/ 1692008 w 8457219"/>
                <a:gd name="connsiteY7" fmla="*/ 1761496 h 6323541"/>
                <a:gd name="connsiteX0" fmla="*/ 1692008 w 8457219"/>
                <a:gd name="connsiteY0" fmla="*/ 2929074 h 7491119"/>
                <a:gd name="connsiteX1" fmla="*/ 4259684 w 8457219"/>
                <a:gd name="connsiteY1" fmla="*/ 3187119 h 7491119"/>
                <a:gd name="connsiteX2" fmla="*/ 7372753 w 8457219"/>
                <a:gd name="connsiteY2" fmla="*/ 2577520 h 7491119"/>
                <a:gd name="connsiteX3" fmla="*/ 7873617 w 8457219"/>
                <a:gd name="connsiteY3" fmla="*/ 4438858 h 7491119"/>
                <a:gd name="connsiteX4" fmla="*/ 6001151 w 8457219"/>
                <a:gd name="connsiteY4" fmla="*/ 3328393 h 7491119"/>
                <a:gd name="connsiteX5" fmla="*/ 4155300 w 8457219"/>
                <a:gd name="connsiteY5" fmla="*/ 2992549 h 7491119"/>
                <a:gd name="connsiteX6" fmla="*/ 1463199 w 8457219"/>
                <a:gd name="connsiteY6" fmla="*/ 3071441 h 7491119"/>
                <a:gd name="connsiteX7" fmla="*/ 1692008 w 8457219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327466 w 8783534"/>
                <a:gd name="connsiteY4" fmla="*/ 3328393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440566 w 8783534"/>
                <a:gd name="connsiteY4" fmla="*/ 3353002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440566 w 8783534"/>
                <a:gd name="connsiteY4" fmla="*/ 3353002 h 7491119"/>
                <a:gd name="connsiteX5" fmla="*/ 4481615 w 8783534"/>
                <a:gd name="connsiteY5" fmla="*/ 2992549 h 7491119"/>
                <a:gd name="connsiteX6" fmla="*/ 1789514 w 8783534"/>
                <a:gd name="connsiteY6" fmla="*/ 3071441 h 7491119"/>
                <a:gd name="connsiteX7" fmla="*/ 2018323 w 8783534"/>
                <a:gd name="connsiteY7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440566 w 8783534"/>
                <a:gd name="connsiteY4" fmla="*/ 3353002 h 7491119"/>
                <a:gd name="connsiteX5" fmla="*/ 1789514 w 8783534"/>
                <a:gd name="connsiteY5" fmla="*/ 3071441 h 7491119"/>
                <a:gd name="connsiteX6" fmla="*/ 2018323 w 8783534"/>
                <a:gd name="connsiteY6" fmla="*/ 2929074 h 7491119"/>
                <a:gd name="connsiteX0" fmla="*/ 2018323 w 8783534"/>
                <a:gd name="connsiteY0" fmla="*/ 2929074 h 7491119"/>
                <a:gd name="connsiteX1" fmla="*/ 4585999 w 8783534"/>
                <a:gd name="connsiteY1" fmla="*/ 3187119 h 7491119"/>
                <a:gd name="connsiteX2" fmla="*/ 7699068 w 8783534"/>
                <a:gd name="connsiteY2" fmla="*/ 2577520 h 7491119"/>
                <a:gd name="connsiteX3" fmla="*/ 8199932 w 8783534"/>
                <a:gd name="connsiteY3" fmla="*/ 4438858 h 7491119"/>
                <a:gd name="connsiteX4" fmla="*/ 6286612 w 8783534"/>
                <a:gd name="connsiteY4" fmla="*/ 3005048 h 7491119"/>
                <a:gd name="connsiteX5" fmla="*/ 1789514 w 8783534"/>
                <a:gd name="connsiteY5" fmla="*/ 3071441 h 7491119"/>
                <a:gd name="connsiteX6" fmla="*/ 2018323 w 8783534"/>
                <a:gd name="connsiteY6" fmla="*/ 2929074 h 7491119"/>
                <a:gd name="connsiteX0" fmla="*/ 2018323 w 8783534"/>
                <a:gd name="connsiteY0" fmla="*/ 2929074 h 7491119"/>
                <a:gd name="connsiteX1" fmla="*/ 7699068 w 8783534"/>
                <a:gd name="connsiteY1" fmla="*/ 2577520 h 7491119"/>
                <a:gd name="connsiteX2" fmla="*/ 8199932 w 8783534"/>
                <a:gd name="connsiteY2" fmla="*/ 4438858 h 7491119"/>
                <a:gd name="connsiteX3" fmla="*/ 6286612 w 8783534"/>
                <a:gd name="connsiteY3" fmla="*/ 3005048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491119"/>
                <a:gd name="connsiteX1" fmla="*/ 6391441 w 8783534"/>
                <a:gd name="connsiteY1" fmla="*/ 2370154 h 7491119"/>
                <a:gd name="connsiteX2" fmla="*/ 8199932 w 8783534"/>
                <a:gd name="connsiteY2" fmla="*/ 4438858 h 7491119"/>
                <a:gd name="connsiteX3" fmla="*/ 6286612 w 8783534"/>
                <a:gd name="connsiteY3" fmla="*/ 3005048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491119"/>
                <a:gd name="connsiteX1" fmla="*/ 6391441 w 8783534"/>
                <a:gd name="connsiteY1" fmla="*/ 2370154 h 7491119"/>
                <a:gd name="connsiteX2" fmla="*/ 8199932 w 8783534"/>
                <a:gd name="connsiteY2" fmla="*/ 4438858 h 7491119"/>
                <a:gd name="connsiteX3" fmla="*/ 3933876 w 8783534"/>
                <a:gd name="connsiteY3" fmla="*/ 3076777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491119"/>
                <a:gd name="connsiteX1" fmla="*/ 6391441 w 8783534"/>
                <a:gd name="connsiteY1" fmla="*/ 2370154 h 7491119"/>
                <a:gd name="connsiteX2" fmla="*/ 8199932 w 8783534"/>
                <a:gd name="connsiteY2" fmla="*/ 4438858 h 7491119"/>
                <a:gd name="connsiteX3" fmla="*/ 5245657 w 8783534"/>
                <a:gd name="connsiteY3" fmla="*/ 2521195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491119"/>
                <a:gd name="connsiteX1" fmla="*/ 6391441 w 8783534"/>
                <a:gd name="connsiteY1" fmla="*/ 2370154 h 7491119"/>
                <a:gd name="connsiteX2" fmla="*/ 8199932 w 8783534"/>
                <a:gd name="connsiteY2" fmla="*/ 4438858 h 7491119"/>
                <a:gd name="connsiteX3" fmla="*/ 5245657 w 8783534"/>
                <a:gd name="connsiteY3" fmla="*/ 2521195 h 7491119"/>
                <a:gd name="connsiteX4" fmla="*/ 1789514 w 8783534"/>
                <a:gd name="connsiteY4" fmla="*/ 3071441 h 7491119"/>
                <a:gd name="connsiteX5" fmla="*/ 2018323 w 8783534"/>
                <a:gd name="connsiteY5" fmla="*/ 2929074 h 7491119"/>
                <a:gd name="connsiteX0" fmla="*/ 2018323 w 8783534"/>
                <a:gd name="connsiteY0" fmla="*/ 2929074 h 7007577"/>
                <a:gd name="connsiteX1" fmla="*/ 6391441 w 8783534"/>
                <a:gd name="connsiteY1" fmla="*/ 2370154 h 7007577"/>
                <a:gd name="connsiteX2" fmla="*/ 8199932 w 8783534"/>
                <a:gd name="connsiteY2" fmla="*/ 4438858 h 7007577"/>
                <a:gd name="connsiteX3" fmla="*/ 5245657 w 8783534"/>
                <a:gd name="connsiteY3" fmla="*/ 2521195 h 7007577"/>
                <a:gd name="connsiteX4" fmla="*/ 1789514 w 8783534"/>
                <a:gd name="connsiteY4" fmla="*/ 3071441 h 7007577"/>
                <a:gd name="connsiteX5" fmla="*/ 2018323 w 8783534"/>
                <a:gd name="connsiteY5" fmla="*/ 2929074 h 7007577"/>
                <a:gd name="connsiteX0" fmla="*/ 2018323 w 8199932"/>
                <a:gd name="connsiteY0" fmla="*/ 2929074 h 6088890"/>
                <a:gd name="connsiteX1" fmla="*/ 6391441 w 8199932"/>
                <a:gd name="connsiteY1" fmla="*/ 2370154 h 6088890"/>
                <a:gd name="connsiteX2" fmla="*/ 8199932 w 8199932"/>
                <a:gd name="connsiteY2" fmla="*/ 4438858 h 6088890"/>
                <a:gd name="connsiteX3" fmla="*/ 5245657 w 8199932"/>
                <a:gd name="connsiteY3" fmla="*/ 2521195 h 6088890"/>
                <a:gd name="connsiteX4" fmla="*/ 1789514 w 8199932"/>
                <a:gd name="connsiteY4" fmla="*/ 3071441 h 6088890"/>
                <a:gd name="connsiteX5" fmla="*/ 2018323 w 8199932"/>
                <a:gd name="connsiteY5" fmla="*/ 2929074 h 6088890"/>
                <a:gd name="connsiteX0" fmla="*/ 2018323 w 8199932"/>
                <a:gd name="connsiteY0" fmla="*/ 2929074 h 6088890"/>
                <a:gd name="connsiteX1" fmla="*/ 6391441 w 8199932"/>
                <a:gd name="connsiteY1" fmla="*/ 2370154 h 6088890"/>
                <a:gd name="connsiteX2" fmla="*/ 8199932 w 8199932"/>
                <a:gd name="connsiteY2" fmla="*/ 4438858 h 6088890"/>
                <a:gd name="connsiteX3" fmla="*/ 5245657 w 8199932"/>
                <a:gd name="connsiteY3" fmla="*/ 2521195 h 6088890"/>
                <a:gd name="connsiteX4" fmla="*/ 1789514 w 8199932"/>
                <a:gd name="connsiteY4" fmla="*/ 3071441 h 6088890"/>
                <a:gd name="connsiteX5" fmla="*/ 2018323 w 8199932"/>
                <a:gd name="connsiteY5" fmla="*/ 2929074 h 6088890"/>
                <a:gd name="connsiteX0" fmla="*/ 2018323 w 8199932"/>
                <a:gd name="connsiteY0" fmla="*/ 2929074 h 6332480"/>
                <a:gd name="connsiteX1" fmla="*/ 6391441 w 8199932"/>
                <a:gd name="connsiteY1" fmla="*/ 2370154 h 6332480"/>
                <a:gd name="connsiteX2" fmla="*/ 8199932 w 8199932"/>
                <a:gd name="connsiteY2" fmla="*/ 4438858 h 6332480"/>
                <a:gd name="connsiteX3" fmla="*/ 5245657 w 8199932"/>
                <a:gd name="connsiteY3" fmla="*/ 2521195 h 6332480"/>
                <a:gd name="connsiteX4" fmla="*/ 1789514 w 8199932"/>
                <a:gd name="connsiteY4" fmla="*/ 3071441 h 6332480"/>
                <a:gd name="connsiteX5" fmla="*/ 2018323 w 8199932"/>
                <a:gd name="connsiteY5" fmla="*/ 2929074 h 6332480"/>
                <a:gd name="connsiteX0" fmla="*/ 2018323 w 8199932"/>
                <a:gd name="connsiteY0" fmla="*/ 2929074 h 6332480"/>
                <a:gd name="connsiteX1" fmla="*/ 6391441 w 8199932"/>
                <a:gd name="connsiteY1" fmla="*/ 2370154 h 6332480"/>
                <a:gd name="connsiteX2" fmla="*/ 8199932 w 8199932"/>
                <a:gd name="connsiteY2" fmla="*/ 4438858 h 6332480"/>
                <a:gd name="connsiteX3" fmla="*/ 5245657 w 8199932"/>
                <a:gd name="connsiteY3" fmla="*/ 2521195 h 6332480"/>
                <a:gd name="connsiteX4" fmla="*/ 1789514 w 8199932"/>
                <a:gd name="connsiteY4" fmla="*/ 3071441 h 6332480"/>
                <a:gd name="connsiteX5" fmla="*/ 2018323 w 8199932"/>
                <a:gd name="connsiteY5" fmla="*/ 2929074 h 63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99932" h="6332480">
                  <a:moveTo>
                    <a:pt x="2018323" y="2929074"/>
                  </a:moveTo>
                  <a:cubicBezTo>
                    <a:pt x="3003249" y="2846754"/>
                    <a:pt x="5361173" y="2118523"/>
                    <a:pt x="6391441" y="2370154"/>
                  </a:cubicBezTo>
                  <a:cubicBezTo>
                    <a:pt x="4898818" y="4308774"/>
                    <a:pt x="7624732" y="5885963"/>
                    <a:pt x="8199932" y="4438858"/>
                  </a:cubicBezTo>
                  <a:cubicBezTo>
                    <a:pt x="7518693" y="6332480"/>
                    <a:pt x="4790153" y="3688663"/>
                    <a:pt x="5245657" y="2521195"/>
                  </a:cubicBezTo>
                  <a:cubicBezTo>
                    <a:pt x="4165470" y="2430848"/>
                    <a:pt x="2526554" y="3142096"/>
                    <a:pt x="1789514" y="3071441"/>
                  </a:cubicBezTo>
                  <a:cubicBezTo>
                    <a:pt x="0" y="2987026"/>
                    <a:pt x="1550711" y="0"/>
                    <a:pt x="2018323" y="292907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5000"/>
                  </a:schemeClr>
                </a:gs>
                <a:gs pos="100000">
                  <a:schemeClr val="tx1">
                    <a:alpha val="10000"/>
                  </a:schemeClr>
                </a:gs>
              </a:gsLst>
              <a:lin ang="10800000" scaled="0"/>
              <a:tileRect/>
            </a:gradFill>
            <a:ln>
              <a:noFill/>
            </a:ln>
            <a:effectLst/>
            <a:scene3d>
              <a:camera prst="orthographicFront"/>
              <a:lightRig rig="balanced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kern="1200">
                <a:solidFill>
                  <a:prstClr val="white"/>
                </a:solidFill>
                <a:latin typeface="Garamond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649941"/>
            <a:ext cx="3886200" cy="54864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0"/>
            <a:endParaRPr lang="en-GB" sz="1000" b="1" kern="1200">
              <a:solidFill>
                <a:prstClr val="black">
                  <a:lumMod val="75000"/>
                  <a:lumOff val="25000"/>
                  <a:alpha val="40000"/>
                </a:prstClr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endParaRPr lang="en-GB" sz="1000" b="1" kern="1200">
              <a:solidFill>
                <a:prstClr val="black">
                  <a:lumMod val="75000"/>
                  <a:lumOff val="25000"/>
                  <a:alpha val="40000"/>
                </a:prstClr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6652B35-718D-4E28-AFEB-B694A3B357E8}" type="slidenum">
              <a:rPr lang="en-US" sz="2800" b="1" kern="1200">
                <a:solidFill>
                  <a:prstClr val="black">
                    <a:lumMod val="75000"/>
                    <a:lumOff val="25000"/>
                    <a:alpha val="40000"/>
                  </a:prstClr>
                </a:solidFill>
                <a:latin typeface="Trebuchet MS"/>
                <a:ea typeface="+mn-ea"/>
                <a:cs typeface="+mn-cs"/>
              </a:rPr>
              <a:pPr algn="r" rtl="0"/>
              <a:t>‹#›</a:t>
            </a:fld>
            <a:endParaRPr lang="en-US" sz="2800" b="1" kern="1200">
              <a:solidFill>
                <a:prstClr val="black">
                  <a:lumMod val="75000"/>
                  <a:lumOff val="25000"/>
                  <a:alpha val="40000"/>
                </a:prstClr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15353" y="2516841"/>
            <a:ext cx="2514600" cy="27432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353" y="1526241"/>
            <a:ext cx="2514600" cy="914400"/>
          </a:xfrm>
        </p:spPr>
        <p:txBody>
          <a:bodyPr anchor="b">
            <a:normAutofit/>
          </a:bodyPr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4666129" y="523718"/>
            <a:ext cx="4114800" cy="5728260"/>
          </a:xfrm>
          <a:custGeom>
            <a:avLst/>
            <a:gdLst>
              <a:gd name="connsiteX0" fmla="*/ 0 w 3886200"/>
              <a:gd name="connsiteY0" fmla="*/ 0 h 5486400"/>
              <a:gd name="connsiteX1" fmla="*/ 3886200 w 3886200"/>
              <a:gd name="connsiteY1" fmla="*/ 0 h 5486400"/>
              <a:gd name="connsiteX2" fmla="*/ 3886200 w 3886200"/>
              <a:gd name="connsiteY2" fmla="*/ 5486400 h 5486400"/>
              <a:gd name="connsiteX3" fmla="*/ 0 w 3886200"/>
              <a:gd name="connsiteY3" fmla="*/ 5486400 h 5486400"/>
              <a:gd name="connsiteX4" fmla="*/ 0 w 3886200"/>
              <a:gd name="connsiteY4" fmla="*/ 0 h 5486400"/>
              <a:gd name="connsiteX0" fmla="*/ 0 w 3886200"/>
              <a:gd name="connsiteY0" fmla="*/ 0 h 5486400"/>
              <a:gd name="connsiteX1" fmla="*/ 3886200 w 3886200"/>
              <a:gd name="connsiteY1" fmla="*/ 0 h 5486400"/>
              <a:gd name="connsiteX2" fmla="*/ 3886200 w 3886200"/>
              <a:gd name="connsiteY2" fmla="*/ 5486400 h 5486400"/>
              <a:gd name="connsiteX3" fmla="*/ 0 w 3886200"/>
              <a:gd name="connsiteY3" fmla="*/ 5486400 h 5486400"/>
              <a:gd name="connsiteX4" fmla="*/ 0 w 3886200"/>
              <a:gd name="connsiteY4" fmla="*/ 0 h 5486400"/>
              <a:gd name="connsiteX0" fmla="*/ 0 w 3886200"/>
              <a:gd name="connsiteY0" fmla="*/ 125506 h 5611906"/>
              <a:gd name="connsiteX1" fmla="*/ 3886200 w 3886200"/>
              <a:gd name="connsiteY1" fmla="*/ 125506 h 5611906"/>
              <a:gd name="connsiteX2" fmla="*/ 3886200 w 3886200"/>
              <a:gd name="connsiteY2" fmla="*/ 5611906 h 5611906"/>
              <a:gd name="connsiteX3" fmla="*/ 0 w 3886200"/>
              <a:gd name="connsiteY3" fmla="*/ 5611906 h 5611906"/>
              <a:gd name="connsiteX4" fmla="*/ 0 w 3886200"/>
              <a:gd name="connsiteY4" fmla="*/ 125506 h 5611906"/>
              <a:gd name="connsiteX0" fmla="*/ 0 w 3886200"/>
              <a:gd name="connsiteY0" fmla="*/ 125506 h 5611906"/>
              <a:gd name="connsiteX1" fmla="*/ 3886200 w 3886200"/>
              <a:gd name="connsiteY1" fmla="*/ 125506 h 5611906"/>
              <a:gd name="connsiteX2" fmla="*/ 3886200 w 3886200"/>
              <a:gd name="connsiteY2" fmla="*/ 5611906 h 5611906"/>
              <a:gd name="connsiteX3" fmla="*/ 0 w 3886200"/>
              <a:gd name="connsiteY3" fmla="*/ 5611906 h 5611906"/>
              <a:gd name="connsiteX4" fmla="*/ 0 w 3886200"/>
              <a:gd name="connsiteY4" fmla="*/ 125506 h 5611906"/>
              <a:gd name="connsiteX0" fmla="*/ 0 w 3886200"/>
              <a:gd name="connsiteY0" fmla="*/ 125506 h 5728260"/>
              <a:gd name="connsiteX1" fmla="*/ 3886200 w 3886200"/>
              <a:gd name="connsiteY1" fmla="*/ 125506 h 5728260"/>
              <a:gd name="connsiteX2" fmla="*/ 3886200 w 3886200"/>
              <a:gd name="connsiteY2" fmla="*/ 5611906 h 5728260"/>
              <a:gd name="connsiteX3" fmla="*/ 0 w 3886200"/>
              <a:gd name="connsiteY3" fmla="*/ 5611906 h 5728260"/>
              <a:gd name="connsiteX4" fmla="*/ 0 w 3886200"/>
              <a:gd name="connsiteY4" fmla="*/ 125506 h 5728260"/>
              <a:gd name="connsiteX0" fmla="*/ 0 w 3886200"/>
              <a:gd name="connsiteY0" fmla="*/ 125506 h 5728260"/>
              <a:gd name="connsiteX1" fmla="*/ 3886200 w 3886200"/>
              <a:gd name="connsiteY1" fmla="*/ 125506 h 5728260"/>
              <a:gd name="connsiteX2" fmla="*/ 3886200 w 3886200"/>
              <a:gd name="connsiteY2" fmla="*/ 5611906 h 5728260"/>
              <a:gd name="connsiteX3" fmla="*/ 0 w 3886200"/>
              <a:gd name="connsiteY3" fmla="*/ 5611906 h 5728260"/>
              <a:gd name="connsiteX4" fmla="*/ 0 w 3886200"/>
              <a:gd name="connsiteY4" fmla="*/ 125506 h 5728260"/>
              <a:gd name="connsiteX0" fmla="*/ 0 w 3980329"/>
              <a:gd name="connsiteY0" fmla="*/ 125506 h 5728260"/>
              <a:gd name="connsiteX1" fmla="*/ 3886200 w 3980329"/>
              <a:gd name="connsiteY1" fmla="*/ 125506 h 5728260"/>
              <a:gd name="connsiteX2" fmla="*/ 3886200 w 3980329"/>
              <a:gd name="connsiteY2" fmla="*/ 5611906 h 5728260"/>
              <a:gd name="connsiteX3" fmla="*/ 0 w 3980329"/>
              <a:gd name="connsiteY3" fmla="*/ 5611906 h 5728260"/>
              <a:gd name="connsiteX4" fmla="*/ 0 w 3980329"/>
              <a:gd name="connsiteY4" fmla="*/ 125506 h 5728260"/>
              <a:gd name="connsiteX0" fmla="*/ 0 w 3980329"/>
              <a:gd name="connsiteY0" fmla="*/ 125506 h 5728260"/>
              <a:gd name="connsiteX1" fmla="*/ 3886200 w 3980329"/>
              <a:gd name="connsiteY1" fmla="*/ 125506 h 5728260"/>
              <a:gd name="connsiteX2" fmla="*/ 3886200 w 3980329"/>
              <a:gd name="connsiteY2" fmla="*/ 5611906 h 5728260"/>
              <a:gd name="connsiteX3" fmla="*/ 0 w 3980329"/>
              <a:gd name="connsiteY3" fmla="*/ 5611906 h 5728260"/>
              <a:gd name="connsiteX4" fmla="*/ 0 w 3980329"/>
              <a:gd name="connsiteY4" fmla="*/ 125506 h 5728260"/>
              <a:gd name="connsiteX0" fmla="*/ 134471 w 4114800"/>
              <a:gd name="connsiteY0" fmla="*/ 125506 h 5728260"/>
              <a:gd name="connsiteX1" fmla="*/ 4020671 w 4114800"/>
              <a:gd name="connsiteY1" fmla="*/ 125506 h 5728260"/>
              <a:gd name="connsiteX2" fmla="*/ 4020671 w 4114800"/>
              <a:gd name="connsiteY2" fmla="*/ 5611906 h 5728260"/>
              <a:gd name="connsiteX3" fmla="*/ 134471 w 4114800"/>
              <a:gd name="connsiteY3" fmla="*/ 5611906 h 5728260"/>
              <a:gd name="connsiteX4" fmla="*/ 134471 w 4114800"/>
              <a:gd name="connsiteY4" fmla="*/ 125506 h 5728260"/>
              <a:gd name="connsiteX0" fmla="*/ 134471 w 4114800"/>
              <a:gd name="connsiteY0" fmla="*/ 125506 h 5728260"/>
              <a:gd name="connsiteX1" fmla="*/ 4020671 w 4114800"/>
              <a:gd name="connsiteY1" fmla="*/ 125506 h 5728260"/>
              <a:gd name="connsiteX2" fmla="*/ 4020671 w 4114800"/>
              <a:gd name="connsiteY2" fmla="*/ 5611906 h 5728260"/>
              <a:gd name="connsiteX3" fmla="*/ 134471 w 4114800"/>
              <a:gd name="connsiteY3" fmla="*/ 5611906 h 5728260"/>
              <a:gd name="connsiteX4" fmla="*/ 134471 w 4114800"/>
              <a:gd name="connsiteY4" fmla="*/ 125506 h 5728260"/>
              <a:gd name="connsiteX0" fmla="*/ 134471 w 4114800"/>
              <a:gd name="connsiteY0" fmla="*/ 125506 h 5728260"/>
              <a:gd name="connsiteX1" fmla="*/ 4020671 w 4114800"/>
              <a:gd name="connsiteY1" fmla="*/ 125506 h 5728260"/>
              <a:gd name="connsiteX2" fmla="*/ 4020671 w 4114800"/>
              <a:gd name="connsiteY2" fmla="*/ 5611906 h 5728260"/>
              <a:gd name="connsiteX3" fmla="*/ 134471 w 4114800"/>
              <a:gd name="connsiteY3" fmla="*/ 5611906 h 5728260"/>
              <a:gd name="connsiteX4" fmla="*/ 134471 w 4114800"/>
              <a:gd name="connsiteY4" fmla="*/ 125506 h 5728260"/>
              <a:gd name="connsiteX0" fmla="*/ 134471 w 4114800"/>
              <a:gd name="connsiteY0" fmla="*/ 125506 h 5728260"/>
              <a:gd name="connsiteX1" fmla="*/ 4020671 w 4114800"/>
              <a:gd name="connsiteY1" fmla="*/ 125506 h 5728260"/>
              <a:gd name="connsiteX2" fmla="*/ 4020671 w 4114800"/>
              <a:gd name="connsiteY2" fmla="*/ 5611906 h 5728260"/>
              <a:gd name="connsiteX3" fmla="*/ 134471 w 4114800"/>
              <a:gd name="connsiteY3" fmla="*/ 5611906 h 5728260"/>
              <a:gd name="connsiteX4" fmla="*/ 134471 w 4114800"/>
              <a:gd name="connsiteY4" fmla="*/ 125506 h 572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0" h="5728260">
                <a:moveTo>
                  <a:pt x="134471" y="125506"/>
                </a:moveTo>
                <a:cubicBezTo>
                  <a:pt x="1456765" y="327212"/>
                  <a:pt x="2770095" y="0"/>
                  <a:pt x="4020671" y="125506"/>
                </a:cubicBezTo>
                <a:cubicBezTo>
                  <a:pt x="4114800" y="1963271"/>
                  <a:pt x="3859306" y="3756212"/>
                  <a:pt x="4020671" y="5611906"/>
                </a:cubicBezTo>
                <a:cubicBezTo>
                  <a:pt x="2792506" y="5459319"/>
                  <a:pt x="1425389" y="5728260"/>
                  <a:pt x="134471" y="5611906"/>
                </a:cubicBezTo>
                <a:cubicBezTo>
                  <a:pt x="0" y="3818965"/>
                  <a:pt x="313765" y="1963271"/>
                  <a:pt x="134471" y="125506"/>
                </a:cubicBezTo>
                <a:close/>
              </a:path>
            </a:pathLst>
          </a:custGeom>
          <a:gradFill>
            <a:gsLst>
              <a:gs pos="25000">
                <a:schemeClr val="tx1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morning" dir="t"/>
          </a:scene3d>
          <a:sp3d>
            <a:bevelT w="25400" h="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kern="1200">
              <a:solidFill>
                <a:prstClr val="white"/>
              </a:solidFill>
              <a:latin typeface="Garamond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656" y="1527048"/>
            <a:ext cx="2514600" cy="914400"/>
          </a:xfrm>
        </p:spPr>
        <p:txBody>
          <a:bodyPr anchor="b">
            <a:normAutofit/>
          </a:bodyPr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37760" y="786384"/>
            <a:ext cx="3611880" cy="5212080"/>
          </a:xfrm>
          <a:effectLst>
            <a:softEdge rad="31750"/>
          </a:effectLst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19656" y="2514600"/>
            <a:ext cx="2514600" cy="27432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0"/>
            <a:endParaRPr lang="en-GB" sz="1000" b="1" kern="1200">
              <a:solidFill>
                <a:prstClr val="black">
                  <a:lumMod val="75000"/>
                  <a:lumOff val="25000"/>
                  <a:alpha val="40000"/>
                </a:prstClr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endParaRPr lang="en-GB" sz="1000" b="1" kern="1200">
              <a:solidFill>
                <a:prstClr val="black">
                  <a:lumMod val="75000"/>
                  <a:lumOff val="25000"/>
                  <a:alpha val="40000"/>
                </a:prstClr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96652B35-718D-4E28-AFEB-B694A3B357E8}" type="slidenum">
              <a:rPr lang="en-US" sz="2800" b="1" kern="1200">
                <a:solidFill>
                  <a:prstClr val="black">
                    <a:lumMod val="75000"/>
                    <a:lumOff val="25000"/>
                    <a:alpha val="40000"/>
                  </a:prstClr>
                </a:solidFill>
                <a:latin typeface="Trebuchet MS"/>
                <a:ea typeface="+mn-ea"/>
                <a:cs typeface="+mn-cs"/>
              </a:rPr>
              <a:pPr algn="r" rtl="0"/>
              <a:t>‹#›</a:t>
            </a:fld>
            <a:endParaRPr lang="en-US" sz="2800" b="1" kern="1200">
              <a:solidFill>
                <a:prstClr val="black">
                  <a:lumMod val="75000"/>
                  <a:lumOff val="25000"/>
                  <a:alpha val="40000"/>
                </a:prstClr>
              </a:solidFill>
              <a:latin typeface="Trebuchet MS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7404422" y="0"/>
            <a:ext cx="1739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GB" sz="2000" b="1" i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EE462 MLCV</a:t>
            </a:r>
            <a:endParaRPr lang="en-GB" sz="2000" b="1" i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icl_logo_large_crop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2417680" cy="6858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8663" y="76200"/>
            <a:ext cx="8001056" cy="995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472" y="1752600"/>
            <a:ext cx="8286808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89279" y="6498874"/>
            <a:ext cx="2133600" cy="256032"/>
          </a:xfrm>
          <a:prstGeom prst="rect">
            <a:avLst/>
          </a:prstGeom>
        </p:spPr>
        <p:txBody>
          <a:bodyPr vert="horz" lIns="91440" tIns="45720" rIns="91440" bIns="0" rtlCol="0" anchor="ctr"/>
          <a:lstStyle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664" y="6499412"/>
            <a:ext cx="3329136" cy="255494"/>
          </a:xfrm>
          <a:prstGeom prst="rect">
            <a:avLst/>
          </a:prstGeom>
        </p:spPr>
        <p:txBody>
          <a:bodyPr vert="horz" lIns="91440" tIns="45720" rIns="91440" bIns="0" rtlCol="0" anchor="ctr"/>
          <a:lstStyle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27894" y="6208059"/>
            <a:ext cx="1048872" cy="685800"/>
          </a:xfrm>
          <a:prstGeom prst="rect">
            <a:avLst/>
          </a:prstGeom>
        </p:spPr>
        <p:txBody>
          <a:bodyPr vert="horz" lIns="91440" tIns="45720" rIns="91440" bIns="0" rtlCol="0" anchor="ctr"/>
          <a:lstStyle>
            <a:lvl1pPr algn="r"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96652B35-718D-4E28-AFEB-B694A3B357E8}" type="slidenum">
              <a:rPr lang="en-US" smtClean="0"/>
              <a:pPr/>
              <a:t>‹#›</a:t>
            </a:fld>
            <a:endParaRPr lang="en-US" sz="16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tx1"/>
          </a:solidFill>
          <a:latin typeface="Calibri" pitchFamily="34" charset="0"/>
          <a:ea typeface="+mj-ea"/>
          <a:cs typeface="Calibri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500"/>
        </a:spcBef>
        <a:buClr>
          <a:schemeClr val="tx1"/>
        </a:buClr>
        <a:buSzPct val="80000"/>
        <a:buFont typeface="Wingdings" pitchFamily="2" charset="2"/>
        <a:buChar char="v"/>
        <a:defRPr sz="22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577850" indent="-228600" algn="l" defTabSz="914400" rtl="0" eaLnBrk="1" latinLnBrk="0" hangingPunct="1">
        <a:spcBef>
          <a:spcPts val="300"/>
        </a:spcBef>
        <a:buSzPct val="100000"/>
        <a:buFont typeface="Wingdings" pitchFamily="2" charset="2"/>
        <a:buChar char=""/>
        <a:defRPr sz="22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806450" indent="-228600" algn="l" defTabSz="914400" rtl="0" eaLnBrk="1" latinLnBrk="0" hangingPunct="1">
        <a:spcBef>
          <a:spcPts val="200"/>
        </a:spcBef>
        <a:buClr>
          <a:schemeClr val="accent4"/>
        </a:buClr>
        <a:buSzPct val="100000"/>
        <a:buFont typeface="Wingdings" pitchFamily="2" charset="2"/>
        <a:buChar char="w"/>
        <a:defRPr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035050" indent="-228600" algn="l" defTabSz="914400" rtl="0" eaLnBrk="1" latinLnBrk="0" hangingPunct="1">
        <a:spcBef>
          <a:spcPts val="100"/>
        </a:spcBef>
        <a:buClr>
          <a:schemeClr val="accent2"/>
        </a:buClr>
        <a:buFont typeface="Wingdings" pitchFamily="2" charset="2"/>
        <a:buChar char=""/>
        <a:defRPr sz="18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1263650" indent="-228600" algn="l" defTabSz="914400" rtl="0" eaLnBrk="1" latinLnBrk="0" hangingPunct="1">
        <a:spcBef>
          <a:spcPts val="0"/>
        </a:spcBef>
        <a:buClr>
          <a:schemeClr val="accent3"/>
        </a:buClr>
        <a:buSzPct val="100000"/>
        <a:buFont typeface="Wingdings" pitchFamily="2" charset="2"/>
        <a:buChar char="w"/>
        <a:defRPr sz="16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1492250" indent="-228600" algn="l" defTabSz="914400" rtl="0" eaLnBrk="1" latinLnBrk="0" hangingPunct="1">
        <a:spcBef>
          <a:spcPts val="1200"/>
        </a:spcBef>
        <a:buClr>
          <a:schemeClr val="accent5"/>
        </a:buClr>
        <a:buFont typeface="Wingdings" pitchFamily="2" charset="2"/>
        <a:buChar char=""/>
        <a:defRPr sz="1600" kern="1200"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75000"/>
                  <a:lumOff val="25000"/>
                  <a:alpha val="90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6pPr>
      <a:lvl7pPr marL="1720850" indent="-228600" algn="l" defTabSz="914400" rtl="0" eaLnBrk="1" latinLnBrk="0" hangingPunct="1">
        <a:spcBef>
          <a:spcPts val="1200"/>
        </a:spcBef>
        <a:buClr>
          <a:schemeClr val="accent6"/>
        </a:buClr>
        <a:buFont typeface="Wingdings" pitchFamily="2" charset="2"/>
        <a:buChar char=""/>
        <a:defRPr sz="1600" kern="1200"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75000"/>
                  <a:lumOff val="25000"/>
                  <a:alpha val="90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7pPr>
      <a:lvl8pPr marL="1949450" indent="-228600" algn="l" defTabSz="914400" rtl="0" eaLnBrk="1" latinLnBrk="0" hangingPunct="1">
        <a:spcBef>
          <a:spcPts val="1200"/>
        </a:spcBef>
        <a:buFont typeface="Wingdings" pitchFamily="2" charset="2"/>
        <a:buChar char=""/>
        <a:defRPr sz="1600" kern="1200" baseline="0"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75000"/>
                  <a:lumOff val="25000"/>
                  <a:alpha val="90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8pPr>
      <a:lvl9pPr marL="2178050" indent="-228600" algn="l" defTabSz="914400" rtl="0" eaLnBrk="1" latinLnBrk="0" hangingPunct="1">
        <a:spcBef>
          <a:spcPts val="1200"/>
        </a:spcBef>
        <a:buFont typeface="Wingdings" pitchFamily="2" charset="2"/>
        <a:buChar char=""/>
        <a:defRPr sz="1600" kern="1200" baseline="0"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75000"/>
                  <a:lumOff val="25000"/>
                  <a:alpha val="90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is.ee.ic.ac.uk/icvl/mlcv/viola_cvpr01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18" Type="http://schemas.openxmlformats.org/officeDocument/2006/relationships/image" Target="../media/image19.jpeg"/><Relationship Id="rId26" Type="http://schemas.openxmlformats.org/officeDocument/2006/relationships/image" Target="../media/image27.jpe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17" Type="http://schemas.openxmlformats.org/officeDocument/2006/relationships/image" Target="../media/image18.jpeg"/><Relationship Id="rId25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jpeg"/><Relationship Id="rId20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24" Type="http://schemas.openxmlformats.org/officeDocument/2006/relationships/image" Target="../media/image25.jpeg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23" Type="http://schemas.openxmlformats.org/officeDocument/2006/relationships/image" Target="../media/image24.jpeg"/><Relationship Id="rId10" Type="http://schemas.openxmlformats.org/officeDocument/2006/relationships/image" Target="../media/image11.jpeg"/><Relationship Id="rId19" Type="http://schemas.openxmlformats.org/officeDocument/2006/relationships/image" Target="../media/image20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Relationship Id="rId22" Type="http://schemas.openxmlformats.org/officeDocument/2006/relationships/image" Target="../media/image23.jpeg"/><Relationship Id="rId27" Type="http://schemas.openxmlformats.org/officeDocument/2006/relationships/image" Target="../media/image2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9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9.png"/><Relationship Id="rId11" Type="http://schemas.openxmlformats.org/officeDocument/2006/relationships/image" Target="../media/image108.png"/><Relationship Id="rId5" Type="http://schemas.openxmlformats.org/officeDocument/2006/relationships/image" Target="../media/image103.wmf"/><Relationship Id="rId10" Type="http://schemas.openxmlformats.org/officeDocument/2006/relationships/image" Target="../media/image107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customXml" Target="../ink/ink1.xml"/><Relationship Id="rId5" Type="http://schemas.openxmlformats.org/officeDocument/2006/relationships/image" Target="../media/image115.png"/><Relationship Id="rId4" Type="http://schemas.openxmlformats.org/officeDocument/2006/relationships/notesSlide" Target="../notesSlides/notesSlide2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13" Type="http://schemas.openxmlformats.org/officeDocument/2006/relationships/image" Target="../media/image125.png"/><Relationship Id="rId3" Type="http://schemas.openxmlformats.org/officeDocument/2006/relationships/image" Target="../media/image116.jpeg"/><Relationship Id="rId7" Type="http://schemas.openxmlformats.org/officeDocument/2006/relationships/image" Target="../media/image120.jpe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jpeg"/><Relationship Id="rId11" Type="http://schemas.openxmlformats.org/officeDocument/2006/relationships/image" Target="../media/image123.png"/><Relationship Id="rId5" Type="http://schemas.openxmlformats.org/officeDocument/2006/relationships/image" Target="../media/image118.jpeg"/><Relationship Id="rId10" Type="http://schemas.openxmlformats.org/officeDocument/2006/relationships/image" Target="../media/image122.png"/><Relationship Id="rId4" Type="http://schemas.openxmlformats.org/officeDocument/2006/relationships/image" Target="../media/image117.tiff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8.xml"/><Relationship Id="rId7" Type="http://schemas.microsoft.com/office/2007/relationships/hdphoto" Target="../media/hdphoto1.wdp"/><Relationship Id="rId12" Type="http://schemas.openxmlformats.org/officeDocument/2006/relationships/image" Target="../media/image36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1.jpeg"/><Relationship Id="rId11" Type="http://schemas.openxmlformats.org/officeDocument/2006/relationships/image" Target="../media/image35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3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11.xml"/><Relationship Id="rId7" Type="http://schemas.microsoft.com/office/2007/relationships/hdphoto" Target="../media/hdphoto1.wdp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1.jpe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3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472" y="1844824"/>
            <a:ext cx="7929618" cy="1600200"/>
          </a:xfrm>
        </p:spPr>
        <p:txBody>
          <a:bodyPr>
            <a:noAutofit/>
          </a:bodyPr>
          <a:lstStyle/>
          <a:p>
            <a:r>
              <a:rPr lang="en-GB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Lecture 5-6</a:t>
            </a:r>
            <a:br>
              <a:rPr lang="en-GB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4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Detection </a:t>
            </a:r>
            <a:br>
              <a:rPr lang="en-GB" sz="4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GB" sz="4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GB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Boosting </a:t>
            </a:r>
            <a:endParaRPr lang="en-GB" sz="36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3768" y="4631432"/>
            <a:ext cx="4433047" cy="685800"/>
          </a:xfrm>
        </p:spPr>
        <p:txBody>
          <a:bodyPr>
            <a:noAutofit/>
          </a:bodyPr>
          <a:lstStyle/>
          <a:p>
            <a:pPr algn="ctr"/>
            <a:r>
              <a:rPr lang="en-GB" sz="3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Tae-</a:t>
            </a:r>
            <a:r>
              <a:rPr lang="en-GB" sz="3200" b="1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Kyun</a:t>
            </a:r>
            <a:r>
              <a:rPr lang="en-GB" sz="3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Kim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600" b="0" dirty="0" smtClean="0">
                <a:latin typeface="Arial" panose="020B0604020202020204" pitchFamily="34" charset="0"/>
                <a:cs typeface="Arial" panose="020B0604020202020204" pitchFamily="34" charset="0"/>
              </a:rPr>
              <a:t>Examples of face detection</a:t>
            </a:r>
            <a:endParaRPr lang="en-GB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z="2000" smtClean="0">
                <a:solidFill>
                  <a:schemeClr val="tx1"/>
                </a:solidFill>
              </a:rPr>
              <a:pPr/>
              <a:t>10</a:t>
            </a:fld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130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9450" y="1229118"/>
            <a:ext cx="2906414" cy="258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45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3258" y="1284818"/>
            <a:ext cx="3058960" cy="2392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458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9450" y="4037430"/>
            <a:ext cx="2890356" cy="2199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458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1858" y="3893414"/>
            <a:ext cx="350054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7195" y="6519446"/>
            <a:ext cx="20865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GB" sz="1600" dirty="0" smtClean="0">
                <a:latin typeface="Gill Sans MT" pitchFamily="34" charset="0"/>
              </a:rPr>
              <a:t>From Viola, Jones, 2001</a:t>
            </a:r>
            <a:endParaRPr lang="en-GB" sz="1600" dirty="0"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81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>
            <a:normAutofit/>
          </a:bodyPr>
          <a:lstStyle/>
          <a:p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GB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Integrating Visual Cues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[Darrell et al IJCV 00]. </a:t>
            </a:r>
          </a:p>
          <a:p>
            <a:pPr lvl="1"/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Face pattern detection output (left).</a:t>
            </a:r>
          </a:p>
          <a:p>
            <a:pPr lvl="1"/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Connected components recovered from </a:t>
            </a:r>
            <a:r>
              <a:rPr lang="en-GB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stereo</a:t>
            </a:r>
            <a:r>
              <a:rPr lang="en-GB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range data (mid).</a:t>
            </a:r>
          </a:p>
          <a:p>
            <a:pPr lvl="1"/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Regions from </a:t>
            </a:r>
            <a:r>
              <a:rPr lang="en-GB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skin colour (hue)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 (right).</a:t>
            </a:r>
          </a:p>
          <a:p>
            <a:pPr lvl="1"/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z="2000" smtClean="0"/>
              <a:pPr/>
              <a:t>11</a:t>
            </a:fld>
            <a:endParaRPr lang="en-GB" sz="2000" dirty="0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2532237"/>
            <a:ext cx="2674286" cy="18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66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53646" y="2532237"/>
            <a:ext cx="2675676" cy="18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66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39728" y="2532237"/>
            <a:ext cx="2675676" cy="18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413792"/>
            <a:ext cx="7128792" cy="1143000"/>
          </a:xfrm>
        </p:spPr>
        <p:txBody>
          <a:bodyPr>
            <a:noAutofit/>
          </a:bodyPr>
          <a:lstStyle/>
          <a:p>
            <a:pPr algn="ctr"/>
            <a:r>
              <a:rPr lang="en-GB" sz="3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More traditionally…</a:t>
            </a:r>
            <a:br>
              <a:rPr lang="en-GB" sz="3200" b="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200" b="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sz="3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search 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space </a:t>
            </a:r>
            <a:r>
              <a:rPr lang="en-GB" sz="3200" b="0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GB" sz="3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narrowed down. </a:t>
            </a:r>
            <a:endParaRPr lang="en-GB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86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2876538" y="2696213"/>
            <a:ext cx="3143272" cy="115253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56654" y="5307478"/>
            <a:ext cx="3643338" cy="7858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85800"/>
            <a:ext cx="8784976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100" b="0" dirty="0" smtClean="0">
                <a:latin typeface="Arial" panose="020B0604020202020204" pitchFamily="34" charset="0"/>
                <a:cs typeface="Arial" panose="020B0604020202020204" pitchFamily="34" charset="0"/>
              </a:rPr>
              <a:t>Since about 2001 (</a:t>
            </a:r>
            <a:r>
              <a:rPr lang="en-GB" sz="3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Viola </a:t>
            </a:r>
            <a:r>
              <a:rPr lang="en-GB" sz="3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&amp;Jones </a:t>
            </a:r>
            <a:r>
              <a:rPr lang="en-GB" sz="3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01)</a:t>
            </a:r>
            <a:r>
              <a:rPr lang="en-GB" sz="3100" b="0" dirty="0" smtClean="0">
                <a:latin typeface="Arial" panose="020B0604020202020204" pitchFamily="34" charset="0"/>
                <a:cs typeface="Arial" panose="020B0604020202020204" pitchFamily="34" charset="0"/>
              </a:rPr>
              <a:t>… </a:t>
            </a:r>
            <a:r>
              <a:rPr lang="en-GB" sz="40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40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“</a:t>
            </a:r>
            <a:r>
              <a:rPr lang="en-GB" sz="36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Boosting</a:t>
            </a:r>
            <a:r>
              <a:rPr lang="en-GB" sz="36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0" dirty="0" smtClean="0">
                <a:latin typeface="Arial" panose="020B0604020202020204" pitchFamily="34" charset="0"/>
                <a:cs typeface="Arial" panose="020B0604020202020204" pitchFamily="34" charset="0"/>
              </a:rPr>
              <a:t>Simple Features” has been a dominating art.</a:t>
            </a:r>
            <a:endParaRPr lang="en-GB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5365"/>
            <a:ext cx="8229600" cy="4525963"/>
          </a:xfrm>
        </p:spPr>
        <p:txBody>
          <a:bodyPr>
            <a:normAutofit/>
          </a:bodyPr>
          <a:lstStyle/>
          <a:p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Adaboost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classification</a:t>
            </a: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Weak classifiers: </a:t>
            </a:r>
            <a:r>
              <a:rPr lang="en-GB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-basis features/functions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feature pool size is e.g. 45,396 </a:t>
            </a:r>
            <a:r>
              <a:rPr lang="en-GB" sz="2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(&gt;&gt;T)</a:t>
            </a:r>
            <a:endParaRPr lang="en-GB" sz="32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mtClean="0">
                <a:solidFill>
                  <a:schemeClr val="tx1"/>
                </a:solidFill>
              </a:rPr>
              <a:pPr/>
              <a:t>12</a:t>
            </a:fld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4714876" y="4812542"/>
            <a:ext cx="3500462" cy="1928826"/>
            <a:chOff x="357158" y="1500174"/>
            <a:chExt cx="4288618" cy="2586050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7158" y="3004822"/>
              <a:ext cx="1075078" cy="10814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39087" y="1500175"/>
              <a:ext cx="1157290" cy="11636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82162" y="1500174"/>
              <a:ext cx="1163614" cy="1157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839087" y="2928935"/>
              <a:ext cx="1157290" cy="11509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482161" y="2928934"/>
              <a:ext cx="1157290" cy="1157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6" name="Group 19"/>
          <p:cNvGrpSpPr/>
          <p:nvPr/>
        </p:nvGrpSpPr>
        <p:grpSpPr>
          <a:xfrm>
            <a:off x="5143507" y="2564904"/>
            <a:ext cx="3071831" cy="964753"/>
            <a:chOff x="4959271" y="2178495"/>
            <a:chExt cx="1184365" cy="964753"/>
          </a:xfrm>
        </p:grpSpPr>
        <p:sp>
          <p:nvSpPr>
            <p:cNvPr id="8" name="Rectangle 7"/>
            <p:cNvSpPr/>
            <p:nvPr/>
          </p:nvSpPr>
          <p:spPr>
            <a:xfrm>
              <a:off x="4959271" y="2643182"/>
              <a:ext cx="330520" cy="500066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2066" y="2178495"/>
              <a:ext cx="10715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Weak classifier</a:t>
              </a:r>
              <a:endParaRPr lang="en-GB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8"/>
          <p:cNvGrpSpPr/>
          <p:nvPr/>
        </p:nvGrpSpPr>
        <p:grpSpPr>
          <a:xfrm>
            <a:off x="1187624" y="2564904"/>
            <a:ext cx="2884310" cy="964753"/>
            <a:chOff x="2714612" y="2085653"/>
            <a:chExt cx="1428760" cy="964753"/>
          </a:xfrm>
        </p:grpSpPr>
        <p:sp>
          <p:nvSpPr>
            <p:cNvPr id="7" name="Rectangle 6"/>
            <p:cNvSpPr/>
            <p:nvPr/>
          </p:nvSpPr>
          <p:spPr>
            <a:xfrm>
              <a:off x="3653966" y="2550340"/>
              <a:ext cx="365165" cy="500066"/>
            </a:xfrm>
            <a:prstGeom prst="rect">
              <a:avLst/>
            </a:prstGeom>
            <a:noFill/>
            <a:ln w="25400">
              <a:solidFill>
                <a:srgbClr val="33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14612" y="2085653"/>
              <a:ext cx="14287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Strong classifier</a:t>
              </a:r>
              <a:endParaRPr lang="en-GB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3" descr="eqn1359_1.png"/>
          <p:cNvPicPr>
            <a:picLocks noChangeAspect="1"/>
          </p:cNvPicPr>
          <p:nvPr/>
        </p:nvPicPr>
        <p:blipFill>
          <a:blip r:embed="rId8" cstate="print">
            <a:lum bright="-100000"/>
          </a:blip>
          <a:stretch>
            <a:fillRect/>
          </a:stretch>
        </p:blipFill>
        <p:spPr>
          <a:xfrm>
            <a:off x="3083947" y="2743839"/>
            <a:ext cx="2916813" cy="1071570"/>
          </a:xfrm>
          <a:prstGeom prst="rect">
            <a:avLst/>
          </a:prstGeom>
        </p:spPr>
      </p:pic>
      <p:pic>
        <p:nvPicPr>
          <p:cNvPr id="25" name="Picture 24" descr="eqn1359_50.png"/>
          <p:cNvPicPr>
            <a:picLocks noChangeAspect="1"/>
          </p:cNvPicPr>
          <p:nvPr/>
        </p:nvPicPr>
        <p:blipFill>
          <a:blip r:embed="rId9" cstate="print">
            <a:lum brigh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530" y="5378916"/>
            <a:ext cx="3500462" cy="6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2822" y="2332856"/>
            <a:ext cx="7929618" cy="160020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Boosting Classifiers</a:t>
            </a:r>
            <a:r>
              <a:rPr lang="en-US" altLang="ko-K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sz="4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AdaBoost</a:t>
            </a:r>
            <a:r>
              <a:rPr lang="en-US" altLang="ko-K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(Adaptive Boosting)</a:t>
            </a:r>
            <a:endParaRPr lang="en-US" altLang="ko-K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29398"/>
            <a:ext cx="8750207" cy="995346"/>
          </a:xfrm>
        </p:spPr>
        <p:txBody>
          <a:bodyPr>
            <a:normAutofit/>
          </a:bodyPr>
          <a:lstStyle/>
          <a:p>
            <a:pPr algn="ctr"/>
            <a:r>
              <a:rPr lang="en-GB" sz="4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Boosting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412776"/>
            <a:ext cx="8458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Boosting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gives good results even if the base classifiers have a performance slightly better than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guessing. 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Hence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the base classifiers are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called </a:t>
            </a:r>
            <a:r>
              <a:rPr lang="en-US" sz="2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weakclassifiers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800" i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weaklearners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96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76200"/>
            <a:ext cx="8750207" cy="995346"/>
          </a:xfrm>
        </p:spPr>
        <p:txBody>
          <a:bodyPr>
            <a:normAutofit/>
          </a:bodyPr>
          <a:lstStyle/>
          <a:p>
            <a:pPr algn="ctr"/>
            <a:r>
              <a:rPr lang="en-GB" sz="3600" b="0" dirty="0" smtClean="0">
                <a:latin typeface="Arial" panose="020B0604020202020204" pitchFamily="34" charset="0"/>
                <a:cs typeface="Arial" panose="020B0604020202020204" pitchFamily="34" charset="0"/>
              </a:rPr>
              <a:t>Boosting</a:t>
            </a:r>
            <a:endParaRPr lang="en-GB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1232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5736" y="3284984"/>
            <a:ext cx="4824536" cy="3401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" y="1052736"/>
            <a:ext cx="8458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For a two (binary)-class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classification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problem, we train with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000" i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,…,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000" i="1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target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i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,…,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i="1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i="1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000" i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∈ {-1,1},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ata weight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2000" i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1,…,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2000" i="1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000" i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weak (base) classifier candidates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y(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∈ {-1, 1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20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71414"/>
            <a:ext cx="8606191" cy="995346"/>
          </a:xfrm>
        </p:spPr>
        <p:txBody>
          <a:bodyPr>
            <a:normAutofit/>
          </a:bodyPr>
          <a:lstStyle/>
          <a:p>
            <a:pPr algn="ctr"/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Boosting</a:t>
            </a:r>
            <a:r>
              <a:rPr lang="en-GB" sz="3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does</a:t>
            </a:r>
            <a:endParaRPr lang="en-GB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764704"/>
            <a:ext cx="8678768" cy="1143008"/>
          </a:xfrm>
        </p:spPr>
        <p:txBody>
          <a:bodyPr>
            <a:noAutofit/>
          </a:bodyPr>
          <a:lstStyle/>
          <a:p>
            <a:pPr marL="0" lvl="2" indent="0">
              <a:spcBef>
                <a:spcPts val="500"/>
              </a:spcBef>
              <a:buClr>
                <a:schemeClr val="bg1"/>
              </a:buClr>
              <a:buSzPct val="80000"/>
              <a:buNone/>
            </a:pPr>
            <a:r>
              <a:rPr lang="en-GB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Iteratively, </a:t>
            </a:r>
          </a:p>
          <a:p>
            <a:pPr marL="0" lvl="2" indent="0">
              <a:spcBef>
                <a:spcPts val="500"/>
              </a:spcBef>
              <a:buClr>
                <a:schemeClr val="bg1"/>
              </a:buClr>
              <a:buSzPct val="80000"/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GB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reweighting training samples,   </a:t>
            </a:r>
          </a:p>
          <a:p>
            <a:pPr marL="571500" lvl="3" indent="-342900">
              <a:spcBef>
                <a:spcPts val="500"/>
              </a:spcBef>
              <a:buClr>
                <a:schemeClr val="bg1"/>
              </a:buClr>
              <a:buSzPct val="80000"/>
              <a:buFont typeface="Wingdings" pitchFamily="2" charset="2"/>
              <a:buChar char="v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assigning higher weights to previously misclassified samples,</a:t>
            </a:r>
          </a:p>
          <a:p>
            <a:pPr marL="228600" lvl="3" indent="0">
              <a:spcBef>
                <a:spcPts val="500"/>
              </a:spcBef>
              <a:buClr>
                <a:schemeClr val="bg1"/>
              </a:buClr>
              <a:buSzPct val="80000"/>
              <a:buNone/>
            </a:pP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2) finding the best </a:t>
            </a:r>
            <a:r>
              <a:rPr lang="en-GB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weakclassifier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for the weighted samples.</a:t>
            </a:r>
            <a:endParaRPr lang="en-GB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mtClean="0">
                <a:solidFill>
                  <a:schemeClr val="tx1"/>
                </a:solidFill>
              </a:rPr>
              <a:pPr/>
              <a:t>16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85800" y="1285860"/>
            <a:ext cx="7772400" cy="5038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itchFamily="2" charset="2"/>
              <a:buChar char="v"/>
              <a:tabLst/>
              <a:defRPr/>
            </a:pPr>
            <a:endParaRPr kumimoji="0" lang="en-US" altLang="ja-JP" sz="2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7" name="Picture 2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7752" y="2355303"/>
            <a:ext cx="3808800" cy="38088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9" descr="W:\round-0-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515" y="2355304"/>
            <a:ext cx="3810000" cy="38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10" descr="W:\round-1-5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5515" y="2355304"/>
            <a:ext cx="3810000" cy="38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11" descr="W:\round-2-5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5515" y="2355304"/>
            <a:ext cx="3810000" cy="38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2" descr="W:\round-3-3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5515" y="2355304"/>
            <a:ext cx="3810000" cy="38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3" descr="W:\round-4-50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5515" y="2355304"/>
            <a:ext cx="3810000" cy="38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4" descr="W:\round-5-0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5515" y="2355304"/>
            <a:ext cx="3810000" cy="38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22" descr="W:\round-50-0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5515" y="2355304"/>
            <a:ext cx="3810000" cy="381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23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7752" y="2355303"/>
            <a:ext cx="3808800" cy="38088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23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7752" y="2355303"/>
            <a:ext cx="3808800" cy="38088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24"/>
          <p:cNvPicPr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7752" y="2355303"/>
            <a:ext cx="3808800" cy="38088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5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7752" y="2355303"/>
            <a:ext cx="3808800" cy="38088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26"/>
          <p:cNvPicPr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7752" y="2355303"/>
            <a:ext cx="3808800" cy="38088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7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7752" y="2355304"/>
            <a:ext cx="3808800" cy="38088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3985782" y="618204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 round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26471" y="6182045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 rounds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26471" y="6182045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3 rounds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26471" y="6182045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4 rounds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26471" y="6182045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5 rounds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49527" y="6182045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50 rounds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85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2" descr="W:\round-50-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3" y="2211288"/>
            <a:ext cx="3810000" cy="381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085835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 the previous example, the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GB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eaklearner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was defined by a horizontal or vertical line, and its direction.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19672" y="2219140"/>
            <a:ext cx="3785196" cy="3802147"/>
            <a:chOff x="5986270" y="2458058"/>
            <a:chExt cx="1944216" cy="2016224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5986270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058278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130286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202294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274302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346310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418318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490326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562334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634342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706350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778358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50366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922374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994382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066390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138398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210406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7282414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354422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426430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498438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570446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642454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714462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786470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858478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7930486" y="24580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1619672" y="2219140"/>
            <a:ext cx="3785195" cy="3802148"/>
            <a:chOff x="6660232" y="1793434"/>
            <a:chExt cx="2016224" cy="1944216"/>
          </a:xfrm>
        </p:grpSpPr>
        <p:cxnSp>
          <p:nvCxnSpPr>
            <p:cNvPr id="40" name="Straight Connector 39"/>
            <p:cNvCxnSpPr/>
            <p:nvPr/>
          </p:nvCxnSpPr>
          <p:spPr>
            <a:xfrm rot="5400000">
              <a:off x="7668344" y="785322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7668344" y="857330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7668344" y="92933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7668344" y="1001346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7668344" y="1073354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7668344" y="1145362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7668344" y="1217370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7668344" y="128937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5400000">
              <a:off x="7668344" y="1361386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5400000">
              <a:off x="7668344" y="1433394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7668344" y="1505402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7668344" y="1577410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7668344" y="164941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7668344" y="1721426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>
              <a:off x="7668344" y="1793434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5400000">
              <a:off x="7668344" y="1865442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668344" y="1937450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7668344" y="200945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7668344" y="2081466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7668344" y="2153474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7668344" y="2225482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>
              <a:off x="7668344" y="2297490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7668344" y="236949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7668344" y="2441506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>
              <a:off x="7668344" y="2513514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7668344" y="2585522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7668344" y="2657530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7668344" y="2729538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Connector 74"/>
          <p:cNvCxnSpPr/>
          <p:nvPr/>
        </p:nvCxnSpPr>
        <p:spPr>
          <a:xfrm rot="5400000">
            <a:off x="6840252" y="2157228"/>
            <a:ext cx="0" cy="16561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6840252" y="2985320"/>
            <a:ext cx="0" cy="25202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064343" y="256490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020272" y="302057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80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76200"/>
            <a:ext cx="8750207" cy="995346"/>
          </a:xfrm>
        </p:spPr>
        <p:txBody>
          <a:bodyPr>
            <a:normAutofit/>
          </a:bodyPr>
          <a:lstStyle/>
          <a:p>
            <a:pPr algn="ctr"/>
            <a:r>
              <a:rPr lang="en-GB" sz="36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AdaBoost</a:t>
            </a:r>
            <a:r>
              <a:rPr lang="en-GB" sz="36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(adaptive boosting</a:t>
            </a:r>
            <a:r>
              <a:rPr lang="en-US" sz="3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123494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8621" y="3416027"/>
            <a:ext cx="8258238" cy="1165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494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08250" y="5157192"/>
            <a:ext cx="4368006" cy="1199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43808" y="2175608"/>
            <a:ext cx="4392488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: the number of weak classifiers to choose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1268760"/>
            <a:ext cx="845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Initialise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data weights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2000" i="1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} by </a:t>
            </a:r>
            <a:r>
              <a:rPr lang="en-US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2000" i="1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000" i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= 1/N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1,… ,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N.</a:t>
            </a:r>
            <a:endParaRPr lang="en-US" sz="2000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2132856"/>
            <a:ext cx="2674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2. For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= 1, … ,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n-US" sz="2000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0304" y="2780928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(a) Learn a classifier </a:t>
            </a:r>
            <a:r>
              <a:rPr lang="en-US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000" i="1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(x)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minimises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the weighted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error, among all weak classifier candidates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576" y="4541058"/>
            <a:ext cx="6779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is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impulse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function.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3568" y="5157192"/>
            <a:ext cx="180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(b) Evaluate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36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12359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75856" y="1028700"/>
            <a:ext cx="2715865" cy="1189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597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5576" y="2924944"/>
            <a:ext cx="6830174" cy="763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597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95736" y="4469431"/>
            <a:ext cx="4633017" cy="1191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29680" y="980728"/>
            <a:ext cx="180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nd set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2420888"/>
            <a:ext cx="561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(c) Update the data weights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3933056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3. Make predictions using the final model by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63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39552" y="2908920"/>
            <a:ext cx="7929618" cy="1600200"/>
          </a:xfrm>
        </p:spPr>
        <p:txBody>
          <a:bodyPr>
            <a:normAutofit/>
          </a:bodyPr>
          <a:lstStyle/>
          <a:p>
            <a:pPr algn="ctr"/>
            <a:r>
              <a:rPr lang="en-GB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Face Detection Demo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380312" y="6357938"/>
            <a:ext cx="862012" cy="471487"/>
          </a:xfrm>
        </p:spPr>
        <p:txBody>
          <a:bodyPr/>
          <a:lstStyle/>
          <a:p>
            <a:fld id="{6FDB38F8-9843-4805-BE87-86CF47C3A511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63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3414"/>
            <a:ext cx="8750207" cy="995346"/>
          </a:xfrm>
        </p:spPr>
        <p:txBody>
          <a:bodyPr/>
          <a:lstStyle/>
          <a:p>
            <a:pPr algn="ctr"/>
            <a:r>
              <a:rPr lang="en-GB" b="0" dirty="0" smtClean="0">
                <a:latin typeface="Arial" panose="020B0604020202020204" pitchFamily="34" charset="0"/>
                <a:cs typeface="Arial" panose="020B0604020202020204" pitchFamily="34" charset="0"/>
              </a:rPr>
              <a:t>Boosting</a:t>
            </a:r>
            <a:endParaRPr lang="en-GB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1233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7013" y="1555195"/>
            <a:ext cx="5814828" cy="427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39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7200" y="1521322"/>
            <a:ext cx="5724501" cy="4313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39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8178" y="1447931"/>
            <a:ext cx="5826119" cy="4347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39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5115" y="1408413"/>
            <a:ext cx="5792246" cy="442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39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5115" y="1453244"/>
            <a:ext cx="5735792" cy="4347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39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3688" y="1412776"/>
            <a:ext cx="5837410" cy="4471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20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71472" y="2564904"/>
            <a:ext cx="7929618" cy="1600200"/>
          </a:xfrm>
        </p:spPr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Boosting as an optimisation framework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281988" y="6357938"/>
            <a:ext cx="862012" cy="471487"/>
          </a:xfrm>
        </p:spPr>
        <p:txBody>
          <a:bodyPr/>
          <a:lstStyle/>
          <a:p>
            <a:fld id="{6FDB38F8-9843-4805-BE87-86CF47C3A511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08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76200"/>
            <a:ext cx="8678199" cy="995346"/>
          </a:xfrm>
        </p:spPr>
        <p:txBody>
          <a:bodyPr/>
          <a:lstStyle/>
          <a:p>
            <a:pPr algn="ctr"/>
            <a:r>
              <a:rPr lang="en-GB" sz="3600" b="0" dirty="0" smtClean="0">
                <a:latin typeface="Arial" panose="020B0604020202020204" pitchFamily="34" charset="0"/>
                <a:cs typeface="Arial" panose="020B0604020202020204" pitchFamily="34" charset="0"/>
              </a:rPr>
              <a:t>Minimising Exponential Error</a:t>
            </a:r>
            <a:endParaRPr lang="en-GB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z="20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22</a:t>
            </a:fld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369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0482" y="1916832"/>
            <a:ext cx="3509565" cy="1035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69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9832" y="3682819"/>
            <a:ext cx="2944751" cy="104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7504" y="1352962"/>
            <a:ext cx="8674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AdaBoost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sequential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minimisation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exponential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error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en-US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536" y="3100898"/>
            <a:ext cx="8314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∈ {-1, 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1} and </a:t>
            </a:r>
            <a:r>
              <a:rPr lang="en-US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000" i="1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a classifier as a linear combination of base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classifiers </a:t>
            </a:r>
            <a:r>
              <a:rPr lang="en-US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4941168"/>
            <a:ext cx="8314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minimise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respect to the weight </a:t>
            </a:r>
            <a:r>
              <a:rPr lang="el-GR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2000" i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parameters of the base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classifiers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02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0482" y="2507724"/>
            <a:ext cx="3509565" cy="1035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80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5736" y="3542868"/>
            <a:ext cx="4896544" cy="992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80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1358" y="4720786"/>
            <a:ext cx="4476906" cy="1012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7504" y="836712"/>
            <a:ext cx="86742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Sequential </a:t>
            </a:r>
            <a:r>
              <a:rPr lang="en-US" sz="20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Minimisation</a:t>
            </a:r>
            <a:r>
              <a:rPr lang="en-US" sz="2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suppose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that the base classifiers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,. …,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000" i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m-1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their coefficients </a:t>
            </a:r>
            <a:r>
              <a:rPr lang="el-GR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2000" i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…, </a:t>
            </a:r>
            <a:r>
              <a:rPr lang="el-GR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2000" i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m-1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fixed, and we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minimise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only w.r.t.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i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000" i="1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error function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is rewritten by</a:t>
            </a:r>
            <a:endParaRPr lang="en-US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5817458"/>
            <a:ext cx="8314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here </a:t>
            </a:r>
            <a:r>
              <a:rPr lang="en-US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2000" i="1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000" i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(m)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{−</a:t>
            </a:r>
            <a:r>
              <a:rPr lang="en-US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i="1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000" i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000" i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m-1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000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)} are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constants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86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12390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1720" y="1820908"/>
            <a:ext cx="5112568" cy="916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90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600" y="2852937"/>
            <a:ext cx="7541181" cy="105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5536" y="980728"/>
            <a:ext cx="8290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Denote the set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of data points correctly classified by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000" b="1" i="1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i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those misclassified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000" i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endParaRPr lang="en-US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06288" y="4293096"/>
            <a:ext cx="8006493" cy="1440160"/>
            <a:chOff x="107504" y="4437112"/>
            <a:chExt cx="8006493" cy="1440160"/>
          </a:xfrm>
        </p:grpSpPr>
        <p:pic>
          <p:nvPicPr>
            <p:cNvPr id="1239046" name="Picture 6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4552"/>
            <a:stretch/>
          </p:blipFill>
          <p:spPr bwMode="auto">
            <a:xfrm>
              <a:off x="2517032" y="5380882"/>
              <a:ext cx="3528392" cy="496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07504" y="4437112"/>
              <a:ext cx="80064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When we </a:t>
              </a:r>
              <a:r>
                <a:rPr lang="en-US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minimise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w.r.t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2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sz="2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2000" b="1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), 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the second term is constant and </a:t>
              </a:r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minimising</a:t>
              </a: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E is equivalent to </a:t>
              </a:r>
              <a:endPara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571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12400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3202" y="2838611"/>
            <a:ext cx="4598401" cy="878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006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15"/>
          <a:stretch/>
        </p:blipFill>
        <p:spPr bwMode="auto">
          <a:xfrm>
            <a:off x="1186526" y="3823835"/>
            <a:ext cx="3708242" cy="469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007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091" y="4505457"/>
            <a:ext cx="5766429" cy="579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764" b="50831"/>
          <a:stretch/>
        </p:blipFill>
        <p:spPr bwMode="auto">
          <a:xfrm>
            <a:off x="2123728" y="5877272"/>
            <a:ext cx="1191670" cy="424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88928" y="692696"/>
            <a:ext cx="8674224" cy="831520"/>
            <a:chOff x="107504" y="6473718"/>
            <a:chExt cx="8674224" cy="831520"/>
          </a:xfrm>
        </p:grpSpPr>
        <p:sp>
          <p:nvSpPr>
            <p:cNvPr id="12" name="TextBox 11"/>
            <p:cNvSpPr txBox="1"/>
            <p:nvPr/>
          </p:nvSpPr>
          <p:spPr>
            <a:xfrm>
              <a:off x="107504" y="6597352"/>
              <a:ext cx="86742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By setting the derivative w.r.t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l-GR" sz="20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α</a:t>
              </a:r>
              <a:r>
                <a:rPr lang="en-US" sz="20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to 0, we obtain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  <a:endPara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6055104" y="6473718"/>
              <a:ext cx="2367920" cy="771706"/>
              <a:chOff x="-3665976" y="1505166"/>
              <a:chExt cx="2367920" cy="771706"/>
            </a:xfrm>
          </p:grpSpPr>
          <p:pic>
            <p:nvPicPr>
              <p:cNvPr id="13" name="Picture 2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-3665976" y="1610020"/>
                <a:ext cx="967304" cy="4417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-2779984" y="1505166"/>
                <a:ext cx="1481928" cy="7717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5" name="Rectangle 4"/>
          <p:cNvSpPr/>
          <p:nvPr/>
        </p:nvSpPr>
        <p:spPr>
          <a:xfrm>
            <a:off x="971600" y="1484784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981"/>
          <a:stretch/>
        </p:blipFill>
        <p:spPr bwMode="auto">
          <a:xfrm>
            <a:off x="1907704" y="1340768"/>
            <a:ext cx="288560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23528" y="2132857"/>
            <a:ext cx="8674224" cy="555166"/>
            <a:chOff x="323528" y="2168720"/>
            <a:chExt cx="8674224" cy="555166"/>
          </a:xfrm>
        </p:grpSpPr>
        <p:sp>
          <p:nvSpPr>
            <p:cNvPr id="21" name="TextBox 20"/>
            <p:cNvSpPr txBox="1"/>
            <p:nvPr/>
          </p:nvSpPr>
          <p:spPr>
            <a:xfrm>
              <a:off x="323528" y="2276872"/>
              <a:ext cx="86742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From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5" name="Picture 3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75657" y="2168720"/>
              <a:ext cx="4608512" cy="555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1" name="Rectangle 30"/>
          <p:cNvSpPr/>
          <p:nvPr/>
        </p:nvSpPr>
        <p:spPr>
          <a:xfrm>
            <a:off x="683568" y="3861048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0304" y="5301208"/>
            <a:ext cx="8674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term </a:t>
            </a:r>
            <a:r>
              <a:rPr lang="en-US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l-GR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2000" i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is independent of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thus we obtain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4350" r="56859"/>
          <a:stretch/>
        </p:blipFill>
        <p:spPr bwMode="auto">
          <a:xfrm>
            <a:off x="3408927" y="5915655"/>
            <a:ext cx="3611345" cy="393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Straight Arrow Connector 27"/>
          <p:cNvCxnSpPr/>
          <p:nvPr/>
        </p:nvCxnSpPr>
        <p:spPr bwMode="auto">
          <a:xfrm>
            <a:off x="1449322" y="3267197"/>
            <a:ext cx="551871" cy="1588"/>
          </a:xfrm>
          <a:prstGeom prst="straightConnector1">
            <a:avLst/>
          </a:prstGeom>
          <a:solidFill>
            <a:srgbClr val="999999"/>
          </a:solidFill>
          <a:ln w="57150" cap="flat" cmpd="sng" algn="ctr">
            <a:solidFill>
              <a:srgbClr val="9C2424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04571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124109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2"/>
          <a:stretch/>
        </p:blipFill>
        <p:spPr bwMode="auto">
          <a:xfrm>
            <a:off x="906138" y="2348880"/>
            <a:ext cx="7554294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3528" y="1412776"/>
            <a:ext cx="8674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Pros: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it leads to simple derivations of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Adaboost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algorithms.</a:t>
            </a:r>
          </a:p>
          <a:p>
            <a:pPr marL="342900" indent="-342900">
              <a:buFont typeface="Arial"/>
              <a:buChar char="•"/>
            </a:pP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Cons: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it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penalises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large negative values. It is prone to outliers.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606191" cy="995346"/>
          </a:xfrm>
        </p:spPr>
        <p:txBody>
          <a:bodyPr>
            <a:normAutofit/>
          </a:bodyPr>
          <a:lstStyle/>
          <a:p>
            <a:pPr algn="ctr"/>
            <a:r>
              <a:rPr lang="en-US" altLang="ko-KR" b="0" dirty="0" smtClean="0"/>
              <a:t>Exponential Error Function</a:t>
            </a:r>
            <a:endParaRPr lang="en-GB" b="0" dirty="0"/>
          </a:p>
        </p:txBody>
      </p:sp>
      <p:sp>
        <p:nvSpPr>
          <p:cNvPr id="6" name="TextBox 5"/>
          <p:cNvSpPr txBox="1"/>
          <p:nvPr/>
        </p:nvSpPr>
        <p:spPr>
          <a:xfrm>
            <a:off x="5868144" y="3284984"/>
            <a:ext cx="3168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The exponential (</a:t>
            </a:r>
            <a:r>
              <a:rPr lang="en-GB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rescaled cross-entropy (</a:t>
            </a:r>
            <a:r>
              <a:rPr lang="en-GB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hinge (</a:t>
            </a:r>
            <a:r>
              <a:rPr lang="en-GB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), and misclassification (black) 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error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ftns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71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66584" y="4149080"/>
            <a:ext cx="5593430" cy="75391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76200"/>
            <a:ext cx="8606191" cy="995346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0" dirty="0" smtClean="0">
                <a:latin typeface="Arial" panose="020B0604020202020204" pitchFamily="34" charset="0"/>
                <a:cs typeface="Arial" panose="020B0604020202020204" pitchFamily="34" charset="0"/>
              </a:rPr>
              <a:t>Existence of </a:t>
            </a:r>
            <a:r>
              <a:rPr lang="en-US" altLang="ko-KR" sz="36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weaklearners</a:t>
            </a:r>
            <a:endParaRPr lang="en-GB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000108"/>
            <a:ext cx="8572560" cy="5429288"/>
          </a:xfrm>
        </p:spPr>
        <p:txBody>
          <a:bodyPr>
            <a:normAutofit/>
          </a:bodyPr>
          <a:lstStyle/>
          <a:p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 of a baseline learner</a:t>
            </a:r>
          </a:p>
          <a:p>
            <a:pPr lvl="1"/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weights:</a:t>
            </a:r>
          </a:p>
          <a:p>
            <a:pPr lvl="1"/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</a:p>
          <a:p>
            <a:pPr lvl="1"/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Baseline classifier: 			        for all </a:t>
            </a:r>
            <a:r>
              <a:rPr lang="en-GB" sz="2400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GB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is at most ½.</a:t>
            </a:r>
          </a:p>
          <a:p>
            <a:pPr lvl="1"/>
            <a:endParaRPr lang="en-GB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</a:t>
            </a:r>
            <a:r>
              <a:rPr lang="en-GB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weaklearner</a:t>
            </a:r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Boosting is required </a:t>
            </a:r>
            <a:r>
              <a:rPr lang="en-GB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s.t.</a:t>
            </a:r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GB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</a:t>
            </a:r>
          </a:p>
          <a:p>
            <a:pPr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of the composite hypothesis goes to zero as boosting rounds increase </a:t>
            </a:r>
            <a:r>
              <a:rPr lang="en-GB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[Duffy et al 00]</a:t>
            </a:r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532857" y="6357958"/>
            <a:ext cx="861428" cy="471486"/>
          </a:xfrm>
        </p:spPr>
        <p:txBody>
          <a:bodyPr/>
          <a:lstStyle/>
          <a:p>
            <a:fld id="{6FDB38F8-9843-4805-BE87-86CF47C3A511}" type="slidenum">
              <a:rPr lang="en-GB" smtClean="0">
                <a:solidFill>
                  <a:schemeClr val="tx1"/>
                </a:solidFill>
              </a:rPr>
              <a:pPr/>
              <a:t>27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8" name="Picture 7" descr="eqn1359_24.png"/>
          <p:cNvPicPr>
            <a:picLocks noChangeAspect="1"/>
          </p:cNvPicPr>
          <p:nvPr/>
        </p:nvPicPr>
        <p:blipFill>
          <a:blip r:embed="rId3" cstate="print">
            <a:lum brigh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075" y="4176377"/>
            <a:ext cx="5516445" cy="714380"/>
          </a:xfrm>
          <a:prstGeom prst="rect">
            <a:avLst/>
          </a:prstGeom>
          <a:effectLst/>
        </p:spPr>
      </p:pic>
      <p:pic>
        <p:nvPicPr>
          <p:cNvPr id="9" name="Picture 8" descr="eqn1359_23.png"/>
          <p:cNvPicPr>
            <a:picLocks noChangeAspect="1"/>
          </p:cNvPicPr>
          <p:nvPr/>
        </p:nvPicPr>
        <p:blipFill>
          <a:blip r:embed="rId4" cstate="print">
            <a:lum brigh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3675" y="2319261"/>
            <a:ext cx="2720533" cy="285752"/>
          </a:xfrm>
          <a:prstGeom prst="rect">
            <a:avLst/>
          </a:prstGeom>
        </p:spPr>
      </p:pic>
      <p:pic>
        <p:nvPicPr>
          <p:cNvPr id="10" name="Picture 9" descr="eqn1359_22.png"/>
          <p:cNvPicPr>
            <a:picLocks noChangeAspect="1"/>
          </p:cNvPicPr>
          <p:nvPr/>
        </p:nvPicPr>
        <p:blipFill>
          <a:blip r:embed="rId5" cstate="print">
            <a:lum brigh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3295" y="1937521"/>
            <a:ext cx="1928825" cy="279293"/>
          </a:xfrm>
          <a:prstGeom prst="rect">
            <a:avLst/>
          </a:prstGeom>
        </p:spPr>
      </p:pic>
      <p:pic>
        <p:nvPicPr>
          <p:cNvPr id="12" name="Picture 11" descr="eqn1359_21.png"/>
          <p:cNvPicPr>
            <a:picLocks noChangeAspect="1"/>
          </p:cNvPicPr>
          <p:nvPr/>
        </p:nvPicPr>
        <p:blipFill>
          <a:blip r:embed="rId6" cstate="print">
            <a:lum brigh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717" y="1916832"/>
            <a:ext cx="2071702" cy="299982"/>
          </a:xfrm>
          <a:prstGeom prst="rect">
            <a:avLst/>
          </a:prstGeom>
        </p:spPr>
      </p:pic>
      <p:pic>
        <p:nvPicPr>
          <p:cNvPr id="14" name="Picture 13" descr="eqn1359_20.png"/>
          <p:cNvPicPr>
            <a:picLocks noChangeAspect="1"/>
          </p:cNvPicPr>
          <p:nvPr/>
        </p:nvPicPr>
        <p:blipFill>
          <a:blip r:embed="rId7" cstate="print">
            <a:lum brigh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9023" y="1550497"/>
            <a:ext cx="1643074" cy="294327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 bwMode="auto">
          <a:xfrm>
            <a:off x="683568" y="5411737"/>
            <a:ext cx="551871" cy="1588"/>
          </a:xfrm>
          <a:prstGeom prst="straightConnector1">
            <a:avLst/>
          </a:prstGeom>
          <a:solidFill>
            <a:srgbClr val="999999"/>
          </a:solidFill>
          <a:ln w="57150" cap="flat" cmpd="sng" algn="ctr">
            <a:solidFill>
              <a:srgbClr val="9C2424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334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71472" y="2332856"/>
            <a:ext cx="7929618" cy="1600200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Robust real-time object detector</a:t>
            </a:r>
            <a:b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Viola and Jones, CVPR 01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sz="2700" dirty="0">
                <a:hlinkClick r:id="rId3"/>
              </a:rPr>
              <a:t>http://</a:t>
            </a:r>
            <a:r>
              <a:rPr lang="en-GB" sz="2700" dirty="0" smtClean="0">
                <a:hlinkClick r:id="rId3"/>
              </a:rPr>
              <a:t>www.iis.ee.ic.ac.uk/icvl/mlcv/viola_cvpr01.pdf</a:t>
            </a:r>
            <a:r>
              <a:rPr lang="en-GB" dirty="0"/>
              <a:t/>
            </a:r>
            <a:br>
              <a:rPr lang="en-GB" dirty="0"/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2876538" y="2309804"/>
            <a:ext cx="3143272" cy="115253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57224" y="4857760"/>
            <a:ext cx="3643338" cy="7858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3414"/>
            <a:ext cx="8678199" cy="995346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600" b="0" dirty="0" smtClean="0">
                <a:latin typeface="Arial" panose="020B0604020202020204" pitchFamily="34" charset="0"/>
                <a:cs typeface="Arial" panose="020B0604020202020204" pitchFamily="34" charset="0"/>
              </a:rPr>
              <a:t>Boosting Simple Features </a:t>
            </a:r>
            <a:r>
              <a:rPr lang="en-GB" sz="3200" b="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3200" b="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[Viola and Jones CVPR 01]</a:t>
            </a:r>
            <a:endParaRPr lang="en-GB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Adaboost</a:t>
            </a:r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classification</a:t>
            </a:r>
          </a:p>
          <a:p>
            <a:endParaRPr lang="en-GB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 classifiers: </a:t>
            </a:r>
            <a:r>
              <a:rPr lang="en-GB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-basis like functions </a:t>
            </a:r>
            <a:r>
              <a:rPr lang="en-GB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(45,396 in total feature pool)</a:t>
            </a:r>
            <a:endParaRPr lang="en-GB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mtClean="0">
                <a:solidFill>
                  <a:schemeClr val="tx1"/>
                </a:solidFill>
              </a:rPr>
              <a:pPr/>
              <a:t>29</a:t>
            </a:fld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2" name="Group 14"/>
          <p:cNvGrpSpPr/>
          <p:nvPr/>
        </p:nvGrpSpPr>
        <p:grpSpPr>
          <a:xfrm>
            <a:off x="4714876" y="4286256"/>
            <a:ext cx="3500462" cy="1928826"/>
            <a:chOff x="357158" y="1500174"/>
            <a:chExt cx="4288618" cy="2586050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7158" y="3004822"/>
              <a:ext cx="1075078" cy="10814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39087" y="1500175"/>
              <a:ext cx="1157290" cy="11636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82162" y="1500174"/>
              <a:ext cx="1163614" cy="1157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839087" y="2928935"/>
              <a:ext cx="1157290" cy="11509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482161" y="2928934"/>
              <a:ext cx="1157290" cy="1157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0" name="Group 19"/>
          <p:cNvGrpSpPr/>
          <p:nvPr/>
        </p:nvGrpSpPr>
        <p:grpSpPr>
          <a:xfrm>
            <a:off x="5143507" y="1857364"/>
            <a:ext cx="1500195" cy="1285884"/>
            <a:chOff x="4959271" y="1857364"/>
            <a:chExt cx="1184365" cy="1285884"/>
          </a:xfrm>
        </p:grpSpPr>
        <p:sp>
          <p:nvSpPr>
            <p:cNvPr id="8" name="Rectangle 7"/>
            <p:cNvSpPr/>
            <p:nvPr/>
          </p:nvSpPr>
          <p:spPr>
            <a:xfrm>
              <a:off x="4959271" y="2643182"/>
              <a:ext cx="785818" cy="500066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2066" y="1857364"/>
              <a:ext cx="10715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Weak classifier</a:t>
              </a:r>
              <a:endParaRPr lang="en-GB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428860" y="1857364"/>
            <a:ext cx="1643074" cy="1285884"/>
            <a:chOff x="2714612" y="1764522"/>
            <a:chExt cx="1428760" cy="1285884"/>
          </a:xfrm>
        </p:grpSpPr>
        <p:sp>
          <p:nvSpPr>
            <p:cNvPr id="7" name="Rectangle 6"/>
            <p:cNvSpPr/>
            <p:nvPr/>
          </p:nvSpPr>
          <p:spPr>
            <a:xfrm>
              <a:off x="3233314" y="2550340"/>
              <a:ext cx="785818" cy="500066"/>
            </a:xfrm>
            <a:prstGeom prst="rect">
              <a:avLst/>
            </a:prstGeom>
            <a:noFill/>
            <a:ln w="25400">
              <a:solidFill>
                <a:srgbClr val="33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14612" y="1764522"/>
              <a:ext cx="14287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Strong classifier</a:t>
              </a:r>
              <a:endParaRPr lang="en-GB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3" descr="eqn1359_1.png"/>
          <p:cNvPicPr>
            <a:picLocks noChangeAspect="1"/>
          </p:cNvPicPr>
          <p:nvPr/>
        </p:nvPicPr>
        <p:blipFill>
          <a:blip r:embed="rId8" cstate="print">
            <a:lum bright="-100000"/>
          </a:blip>
          <a:stretch>
            <a:fillRect/>
          </a:stretch>
        </p:blipFill>
        <p:spPr>
          <a:xfrm>
            <a:off x="3083947" y="2357430"/>
            <a:ext cx="2916813" cy="1071570"/>
          </a:xfrm>
          <a:prstGeom prst="rect">
            <a:avLst/>
          </a:prstGeom>
        </p:spPr>
      </p:pic>
      <p:pic>
        <p:nvPicPr>
          <p:cNvPr id="25" name="Picture 24" descr="eqn1359_50.png"/>
          <p:cNvPicPr>
            <a:picLocks noChangeAspect="1"/>
          </p:cNvPicPr>
          <p:nvPr/>
        </p:nvPicPr>
        <p:blipFill>
          <a:blip r:embed="rId9" cstate="print">
            <a:lum brigh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00" y="4929198"/>
            <a:ext cx="3500462" cy="66927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73879" y="6422778"/>
            <a:ext cx="1194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24 pixels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39654" y="5661248"/>
            <a:ext cx="1020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</a:p>
          <a:p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pixels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99164" y="4437112"/>
            <a:ext cx="862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en-GB" sz="1600" b="1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Left Brace 3"/>
          <p:cNvSpPr/>
          <p:nvPr/>
        </p:nvSpPr>
        <p:spPr>
          <a:xfrm>
            <a:off x="4448175" y="5408510"/>
            <a:ext cx="211682" cy="806572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Brace 29"/>
          <p:cNvSpPr/>
          <p:nvPr/>
        </p:nvSpPr>
        <p:spPr>
          <a:xfrm rot="-5400000">
            <a:off x="5039086" y="5944209"/>
            <a:ext cx="211682" cy="806572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290817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6282" y="1895988"/>
            <a:ext cx="9000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0818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72183" y="1895988"/>
            <a:ext cx="9000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0819" name="Picture 3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58082" y="1895988"/>
            <a:ext cx="9000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0820" name="Picture 4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00381" y="1895988"/>
            <a:ext cx="9000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0821" name="Picture 5"/>
          <p:cNvPicPr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14480" y="1895988"/>
            <a:ext cx="9000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0822" name="Picture 6"/>
          <p:cNvPicPr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00381" y="5913376"/>
            <a:ext cx="9000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0823" name="Picture 7"/>
          <p:cNvPicPr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58082" y="5913376"/>
            <a:ext cx="9000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0824" name="Picture 8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14480" y="5913376"/>
            <a:ext cx="9000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0825" name="Picture 9"/>
          <p:cNvPicPr>
            <a:picLocks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272183" y="5913376"/>
            <a:ext cx="9000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0826" name="Picture 10"/>
          <p:cNvPicPr>
            <a:picLocks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086282" y="5913376"/>
            <a:ext cx="9000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0827" name="Picture 11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458082" y="2912980"/>
            <a:ext cx="9000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0828" name="Picture 12"/>
          <p:cNvPicPr>
            <a:picLocks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272183" y="2912980"/>
            <a:ext cx="9000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0829" name="Picture 13"/>
          <p:cNvPicPr>
            <a:picLocks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086282" y="2912980"/>
            <a:ext cx="9000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0830" name="Picture 14"/>
          <p:cNvPicPr>
            <a:picLocks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900381" y="2912980"/>
            <a:ext cx="9000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0831" name="Picture 15"/>
          <p:cNvPicPr>
            <a:picLocks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714480" y="2912980"/>
            <a:ext cx="9000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0832" name="Picture 16"/>
          <p:cNvPicPr>
            <a:picLocks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458082" y="3913112"/>
            <a:ext cx="9000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0833" name="Picture 17"/>
          <p:cNvPicPr>
            <a:picLocks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272183" y="3913112"/>
            <a:ext cx="9000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0834" name="Picture 18"/>
          <p:cNvPicPr>
            <a:picLocks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4086282" y="3913112"/>
            <a:ext cx="9000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0835" name="Picture 19"/>
          <p:cNvPicPr>
            <a:picLocks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900381" y="3913112"/>
            <a:ext cx="9000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0836" name="Picture 20"/>
          <p:cNvPicPr>
            <a:picLocks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714480" y="3913112"/>
            <a:ext cx="9000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0837" name="Picture 21"/>
          <p:cNvPicPr>
            <a:picLocks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6458082" y="4913244"/>
            <a:ext cx="9000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0838" name="Picture 22"/>
          <p:cNvPicPr>
            <a:picLocks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272183" y="4913244"/>
            <a:ext cx="9000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0839" name="Picture 23"/>
          <p:cNvPicPr>
            <a:picLocks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4086282" y="4913244"/>
            <a:ext cx="9000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0840" name="Picture 24"/>
          <p:cNvPicPr>
            <a:picLocks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2900381" y="4913244"/>
            <a:ext cx="9000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0841" name="Picture 25"/>
          <p:cNvPicPr>
            <a:picLocks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1714480" y="4913244"/>
            <a:ext cx="900000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539552" y="201406"/>
            <a:ext cx="8001056" cy="995346"/>
          </a:xfrm>
        </p:spPr>
        <p:txBody>
          <a:bodyPr>
            <a:noAutofit/>
          </a:bodyPr>
          <a:lstStyle/>
          <a:p>
            <a:pPr algn="ctr"/>
            <a:r>
              <a:rPr lang="en-US" altLang="ko-KR" sz="3600" b="0" dirty="0" smtClean="0">
                <a:latin typeface="Arial" panose="020B0604020202020204" pitchFamily="34" charset="0"/>
                <a:cs typeface="Arial" panose="020B0604020202020204" pitchFamily="34" charset="0"/>
              </a:rPr>
              <a:t>Multiclass object detection</a:t>
            </a:r>
            <a:r>
              <a:rPr lang="en-US" altLang="ko-KR" sz="3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600" b="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3600" b="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Torralba</a:t>
            </a:r>
            <a:r>
              <a:rPr lang="en-US" altLang="ko-KR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b="0" dirty="0">
                <a:latin typeface="Arial" panose="020B0604020202020204" pitchFamily="34" charset="0"/>
                <a:cs typeface="Arial" panose="020B0604020202020204" pitchFamily="34" charset="0"/>
              </a:rPr>
              <a:t>et al PAMI 07]</a:t>
            </a:r>
            <a:endParaRPr lang="en-GB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196752"/>
            <a:ext cx="8352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 boosting algorithm, originally for binary class problems, has been extended to multi-class problems. 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71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6676294" y="5079938"/>
            <a:ext cx="2268953" cy="108880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mtClean="0"/>
              <a:pPr/>
              <a:t>30</a:t>
            </a:fld>
            <a:endParaRPr lang="en-GB" dirty="0"/>
          </a:p>
        </p:txBody>
      </p:sp>
      <p:pic>
        <p:nvPicPr>
          <p:cNvPr id="5" name="Picture 4" descr="detection_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5550" y="2149752"/>
            <a:ext cx="5112568" cy="2066111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479358" y="1785086"/>
            <a:ext cx="4148302" cy="2953207"/>
            <a:chOff x="351690" y="2996952"/>
            <a:chExt cx="4642842" cy="3358781"/>
          </a:xfrm>
        </p:grpSpPr>
        <p:sp>
          <p:nvSpPr>
            <p:cNvPr id="33" name="Rectangle 32"/>
            <p:cNvSpPr/>
            <p:nvPr/>
          </p:nvSpPr>
          <p:spPr>
            <a:xfrm>
              <a:off x="971600" y="3645024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24000" y="3797424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869194" y="4013448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492424" y="4750296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598329" y="5182344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063552" y="3429000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673152" y="3581400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69313" y="4927848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130937" y="5677850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080048" y="4318248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149152" y="5812148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832243" y="4363647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800400" y="5473824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616219" y="4927848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499992" y="5473824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512096" y="5530109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795885" y="6083424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706500" y="3949824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1690" y="3886200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581200" y="4254624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653170" y="3028497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951820" y="2996952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038400" y="4711824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190800" y="4864224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728120" y="3517776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58064" y="3572137"/>
            <a:ext cx="4148302" cy="2953207"/>
            <a:chOff x="351690" y="2996952"/>
            <a:chExt cx="4642842" cy="3358781"/>
          </a:xfrm>
        </p:grpSpPr>
        <p:sp>
          <p:nvSpPr>
            <p:cNvPr id="6" name="Rectangle 5"/>
            <p:cNvSpPr/>
            <p:nvPr/>
          </p:nvSpPr>
          <p:spPr>
            <a:xfrm>
              <a:off x="971600" y="3645024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124000" y="3797424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869194" y="4013448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92424" y="4750296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598329" y="5182344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063552" y="3429000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73152" y="3581400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9313" y="4927848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0937" y="5677850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080048" y="4318248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49152" y="5812148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832243" y="4363647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00400" y="5473824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616219" y="4927848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99992" y="5473824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512096" y="5530109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795885" y="6083424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706500" y="3949824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1690" y="3886200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81200" y="4254624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653170" y="3028497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51820" y="2996952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38400" y="4711824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90800" y="4864224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728120" y="3517776"/>
              <a:ext cx="288032" cy="272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1" name="Straight Connector 110"/>
          <p:cNvCxnSpPr/>
          <p:nvPr/>
        </p:nvCxnSpPr>
        <p:spPr>
          <a:xfrm>
            <a:off x="683568" y="3412601"/>
            <a:ext cx="8064896" cy="659128"/>
          </a:xfrm>
          <a:prstGeom prst="line">
            <a:avLst/>
          </a:prstGeom>
          <a:ln w="38100" cmpd="sng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523" y="3252434"/>
            <a:ext cx="302391" cy="277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4" name="Straight Connector 113"/>
          <p:cNvCxnSpPr/>
          <p:nvPr/>
        </p:nvCxnSpPr>
        <p:spPr>
          <a:xfrm flipH="1" flipV="1">
            <a:off x="5835223" y="902729"/>
            <a:ext cx="128676" cy="4710627"/>
          </a:xfrm>
          <a:prstGeom prst="line">
            <a:avLst/>
          </a:prstGeom>
          <a:ln w="38100" cmpd="sng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964" y="5699741"/>
            <a:ext cx="347212" cy="315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7" name="Straight Connector 116"/>
          <p:cNvCxnSpPr/>
          <p:nvPr/>
        </p:nvCxnSpPr>
        <p:spPr>
          <a:xfrm flipV="1">
            <a:off x="514718" y="3952015"/>
            <a:ext cx="8377762" cy="299776"/>
          </a:xfrm>
          <a:prstGeom prst="line">
            <a:avLst/>
          </a:prstGeom>
          <a:ln w="38100" cmpd="sng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4564503" y="1550801"/>
            <a:ext cx="468734" cy="4199125"/>
          </a:xfrm>
          <a:prstGeom prst="line">
            <a:avLst/>
          </a:prstGeom>
          <a:ln w="38100" cmpd="sng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539552" y="-14618"/>
            <a:ext cx="8001056" cy="995346"/>
          </a:xfrm>
        </p:spPr>
        <p:txBody>
          <a:bodyPr>
            <a:normAutofit/>
          </a:bodyPr>
          <a:lstStyle/>
          <a:p>
            <a:pPr algn="ctr"/>
            <a:r>
              <a:rPr lang="en-GB" sz="3600" b="0" dirty="0" smtClean="0">
                <a:latin typeface="Arial" panose="020B0604020202020204" pitchFamily="34" charset="0"/>
                <a:cs typeface="Arial" panose="020B0604020202020204" pitchFamily="34" charset="0"/>
              </a:rPr>
              <a:t>Learning (concept illustration)</a:t>
            </a:r>
            <a:endParaRPr lang="en-GB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3523" y="1622809"/>
            <a:ext cx="1048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 images</a:t>
            </a:r>
            <a:endParaRPr lang="en-GB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686948" y="1227635"/>
            <a:ext cx="1048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Non-face images</a:t>
            </a:r>
            <a:endParaRPr lang="en-GB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005967" y="1111735"/>
            <a:ext cx="1699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Resized to 24x24</a:t>
            </a:r>
            <a:endParaRPr lang="en-GB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3" name="Curved Connector 62"/>
          <p:cNvCxnSpPr>
            <a:endCxn id="59" idx="2"/>
          </p:cNvCxnSpPr>
          <p:nvPr/>
        </p:nvCxnSpPr>
        <p:spPr>
          <a:xfrm rot="10800000">
            <a:off x="2855567" y="1758067"/>
            <a:ext cx="697593" cy="484955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161913" y="6111169"/>
            <a:ext cx="176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weaklearners</a:t>
            </a:r>
            <a:endParaRPr lang="en-GB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Picture 88" descr="eqn1359_1.png"/>
          <p:cNvPicPr>
            <a:picLocks noChangeAspect="1"/>
          </p:cNvPicPr>
          <p:nvPr/>
        </p:nvPicPr>
        <p:blipFill>
          <a:blip r:embed="rId5" cstate="print">
            <a:lum bright="-100000"/>
          </a:blip>
          <a:stretch>
            <a:fillRect/>
          </a:stretch>
        </p:blipFill>
        <p:spPr>
          <a:xfrm>
            <a:off x="6834557" y="5279994"/>
            <a:ext cx="2110690" cy="77541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6676294" y="5075892"/>
            <a:ext cx="1699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Output: 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020196" y="929561"/>
            <a:ext cx="1699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Resized to 24x24</a:t>
            </a:r>
            <a:endParaRPr lang="en-GB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1" name="Curved Connector 80"/>
          <p:cNvCxnSpPr>
            <a:stCxn id="57" idx="1"/>
            <a:endCxn id="78" idx="2"/>
          </p:cNvCxnSpPr>
          <p:nvPr/>
        </p:nvCxnSpPr>
        <p:spPr>
          <a:xfrm rot="10800000">
            <a:off x="6869796" y="1575892"/>
            <a:ext cx="626347" cy="786842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1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/>
      <p:bldP spid="67" grpId="0"/>
      <p:bldP spid="59" grpId="0"/>
      <p:bldP spid="88" grpId="0"/>
      <p:bldP spid="90" grpId="0"/>
      <p:bldP spid="7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-27384"/>
            <a:ext cx="8001056" cy="995346"/>
          </a:xfrm>
        </p:spPr>
        <p:txBody>
          <a:bodyPr/>
          <a:lstStyle/>
          <a:p>
            <a:pPr algn="ctr"/>
            <a:r>
              <a:rPr lang="en-GB" b="0" dirty="0" smtClean="0">
                <a:latin typeface="Arial" panose="020B0604020202020204" pitchFamily="34" charset="0"/>
                <a:cs typeface="Arial" panose="020B0604020202020204" pitchFamily="34" charset="0"/>
              </a:rPr>
              <a:t>Evaluation (testing)</a:t>
            </a:r>
            <a:endParaRPr lang="en-GB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31</a:t>
            </a:fld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0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916831"/>
            <a:ext cx="5247645" cy="4104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2124" y="3212975"/>
            <a:ext cx="758346" cy="69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905000" y="1916831"/>
            <a:ext cx="648072" cy="64807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2124" y="3212975"/>
            <a:ext cx="758346" cy="689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4067944" y="3212975"/>
            <a:ext cx="648072" cy="64807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366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eqn1359_1.png"/>
          <p:cNvPicPr>
            <a:picLocks noChangeAspect="1"/>
          </p:cNvPicPr>
          <p:nvPr/>
        </p:nvPicPr>
        <p:blipFill>
          <a:blip r:embed="rId6" cstate="print">
            <a:lum bright="-100000"/>
          </a:blip>
          <a:stretch>
            <a:fillRect/>
          </a:stretch>
        </p:blipFill>
        <p:spPr>
          <a:xfrm>
            <a:off x="3779912" y="700073"/>
            <a:ext cx="2110690" cy="77541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374241" y="2843643"/>
            <a:ext cx="1699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Non-local maxima suppression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5986" y="887910"/>
            <a:ext cx="8363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The learnt boosting classifier i.e.                                   is applied to every scan-window.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5986" y="1475492"/>
            <a:ext cx="854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response map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is obtained, then non-local maxima suppression is performed.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3734403" y="3044548"/>
            <a:ext cx="1353787" cy="487685"/>
          </a:xfrm>
          <a:custGeom>
            <a:avLst/>
            <a:gdLst>
              <a:gd name="connsiteX0" fmla="*/ 0 w 1353787"/>
              <a:gd name="connsiteY0" fmla="*/ 486889 h 487685"/>
              <a:gd name="connsiteX1" fmla="*/ 166255 w 1353787"/>
              <a:gd name="connsiteY1" fmla="*/ 475013 h 487685"/>
              <a:gd name="connsiteX2" fmla="*/ 237507 w 1353787"/>
              <a:gd name="connsiteY2" fmla="*/ 451263 h 487685"/>
              <a:gd name="connsiteX3" fmla="*/ 273133 w 1353787"/>
              <a:gd name="connsiteY3" fmla="*/ 439387 h 487685"/>
              <a:gd name="connsiteX4" fmla="*/ 296883 w 1353787"/>
              <a:gd name="connsiteY4" fmla="*/ 403761 h 487685"/>
              <a:gd name="connsiteX5" fmla="*/ 403761 w 1353787"/>
              <a:gd name="connsiteY5" fmla="*/ 308759 h 487685"/>
              <a:gd name="connsiteX6" fmla="*/ 451263 w 1353787"/>
              <a:gd name="connsiteY6" fmla="*/ 237507 h 487685"/>
              <a:gd name="connsiteX7" fmla="*/ 475013 w 1353787"/>
              <a:gd name="connsiteY7" fmla="*/ 166255 h 487685"/>
              <a:gd name="connsiteX8" fmla="*/ 522514 w 1353787"/>
              <a:gd name="connsiteY8" fmla="*/ 95003 h 487685"/>
              <a:gd name="connsiteX9" fmla="*/ 629392 w 1353787"/>
              <a:gd name="connsiteY9" fmla="*/ 11876 h 487685"/>
              <a:gd name="connsiteX10" fmla="*/ 665018 w 1353787"/>
              <a:gd name="connsiteY10" fmla="*/ 0 h 487685"/>
              <a:gd name="connsiteX11" fmla="*/ 748146 w 1353787"/>
              <a:gd name="connsiteY11" fmla="*/ 23751 h 487685"/>
              <a:gd name="connsiteX12" fmla="*/ 795647 w 1353787"/>
              <a:gd name="connsiteY12" fmla="*/ 95003 h 487685"/>
              <a:gd name="connsiteX13" fmla="*/ 819398 w 1353787"/>
              <a:gd name="connsiteY13" fmla="*/ 130629 h 487685"/>
              <a:gd name="connsiteX14" fmla="*/ 843148 w 1353787"/>
              <a:gd name="connsiteY14" fmla="*/ 166255 h 487685"/>
              <a:gd name="connsiteX15" fmla="*/ 866899 w 1353787"/>
              <a:gd name="connsiteY15" fmla="*/ 201881 h 487685"/>
              <a:gd name="connsiteX16" fmla="*/ 878774 w 1353787"/>
              <a:gd name="connsiteY16" fmla="*/ 237507 h 487685"/>
              <a:gd name="connsiteX17" fmla="*/ 985652 w 1353787"/>
              <a:gd name="connsiteY17" fmla="*/ 332510 h 487685"/>
              <a:gd name="connsiteX18" fmla="*/ 1033153 w 1353787"/>
              <a:gd name="connsiteY18" fmla="*/ 380011 h 487685"/>
              <a:gd name="connsiteX19" fmla="*/ 1104405 w 1353787"/>
              <a:gd name="connsiteY19" fmla="*/ 439387 h 487685"/>
              <a:gd name="connsiteX20" fmla="*/ 1187533 w 1353787"/>
              <a:gd name="connsiteY20" fmla="*/ 463138 h 487685"/>
              <a:gd name="connsiteX21" fmla="*/ 1294411 w 1353787"/>
              <a:gd name="connsiteY21" fmla="*/ 486889 h 487685"/>
              <a:gd name="connsiteX22" fmla="*/ 1353787 w 1353787"/>
              <a:gd name="connsiteY22" fmla="*/ 486889 h 48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353787" h="487685">
                <a:moveTo>
                  <a:pt x="0" y="486889"/>
                </a:moveTo>
                <a:cubicBezTo>
                  <a:pt x="55418" y="482930"/>
                  <a:pt x="111310" y="483255"/>
                  <a:pt x="166255" y="475013"/>
                </a:cubicBezTo>
                <a:cubicBezTo>
                  <a:pt x="191013" y="471299"/>
                  <a:pt x="213756" y="459180"/>
                  <a:pt x="237507" y="451263"/>
                </a:cubicBezTo>
                <a:lnTo>
                  <a:pt x="273133" y="439387"/>
                </a:lnTo>
                <a:cubicBezTo>
                  <a:pt x="281050" y="427512"/>
                  <a:pt x="286791" y="413853"/>
                  <a:pt x="296883" y="403761"/>
                </a:cubicBezTo>
                <a:cubicBezTo>
                  <a:pt x="368279" y="332365"/>
                  <a:pt x="304008" y="458387"/>
                  <a:pt x="403761" y="308759"/>
                </a:cubicBezTo>
                <a:lnTo>
                  <a:pt x="451263" y="237507"/>
                </a:lnTo>
                <a:cubicBezTo>
                  <a:pt x="459180" y="213756"/>
                  <a:pt x="461126" y="187086"/>
                  <a:pt x="475013" y="166255"/>
                </a:cubicBezTo>
                <a:cubicBezTo>
                  <a:pt x="490847" y="142504"/>
                  <a:pt x="502330" y="115187"/>
                  <a:pt x="522514" y="95003"/>
                </a:cubicBezTo>
                <a:cubicBezTo>
                  <a:pt x="553254" y="64263"/>
                  <a:pt x="586777" y="26082"/>
                  <a:pt x="629392" y="11876"/>
                </a:cubicBezTo>
                <a:lnTo>
                  <a:pt x="665018" y="0"/>
                </a:lnTo>
                <a:cubicBezTo>
                  <a:pt x="665426" y="102"/>
                  <a:pt x="742468" y="18073"/>
                  <a:pt x="748146" y="23751"/>
                </a:cubicBezTo>
                <a:cubicBezTo>
                  <a:pt x="768330" y="43935"/>
                  <a:pt x="779813" y="71252"/>
                  <a:pt x="795647" y="95003"/>
                </a:cubicBezTo>
                <a:lnTo>
                  <a:pt x="819398" y="130629"/>
                </a:lnTo>
                <a:lnTo>
                  <a:pt x="843148" y="166255"/>
                </a:lnTo>
                <a:lnTo>
                  <a:pt x="866899" y="201881"/>
                </a:lnTo>
                <a:cubicBezTo>
                  <a:pt x="870857" y="213756"/>
                  <a:pt x="871089" y="227626"/>
                  <a:pt x="878774" y="237507"/>
                </a:cubicBezTo>
                <a:cubicBezTo>
                  <a:pt x="922574" y="293821"/>
                  <a:pt x="938032" y="300763"/>
                  <a:pt x="985652" y="332510"/>
                </a:cubicBezTo>
                <a:cubicBezTo>
                  <a:pt x="1008271" y="400369"/>
                  <a:pt x="978866" y="343820"/>
                  <a:pt x="1033153" y="380011"/>
                </a:cubicBezTo>
                <a:cubicBezTo>
                  <a:pt x="1111951" y="432543"/>
                  <a:pt x="1026693" y="400531"/>
                  <a:pt x="1104405" y="439387"/>
                </a:cubicBezTo>
                <a:cubicBezTo>
                  <a:pt x="1123393" y="448881"/>
                  <a:pt x="1169769" y="458063"/>
                  <a:pt x="1187533" y="463138"/>
                </a:cubicBezTo>
                <a:cubicBezTo>
                  <a:pt x="1243392" y="479097"/>
                  <a:pt x="1215832" y="479745"/>
                  <a:pt x="1294411" y="486889"/>
                </a:cubicBezTo>
                <a:cubicBezTo>
                  <a:pt x="1314122" y="488681"/>
                  <a:pt x="1333995" y="486889"/>
                  <a:pt x="1353787" y="486889"/>
                </a:cubicBezTo>
              </a:path>
            </a:pathLst>
          </a:custGeom>
          <a:noFill/>
          <a:ln w="349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419" y="4598688"/>
            <a:ext cx="1799998" cy="140415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51403" y="2224380"/>
            <a:ext cx="4933243" cy="2165486"/>
            <a:chOff x="2051403" y="2224380"/>
            <a:chExt cx="4933243" cy="2165486"/>
          </a:xfrm>
        </p:grpSpPr>
        <p:sp>
          <p:nvSpPr>
            <p:cNvPr id="6" name="Freeform 5"/>
            <p:cNvSpPr/>
            <p:nvPr/>
          </p:nvSpPr>
          <p:spPr>
            <a:xfrm>
              <a:off x="2051403" y="2556863"/>
              <a:ext cx="1353787" cy="487685"/>
            </a:xfrm>
            <a:custGeom>
              <a:avLst/>
              <a:gdLst>
                <a:gd name="connsiteX0" fmla="*/ 0 w 1353787"/>
                <a:gd name="connsiteY0" fmla="*/ 486889 h 487685"/>
                <a:gd name="connsiteX1" fmla="*/ 166255 w 1353787"/>
                <a:gd name="connsiteY1" fmla="*/ 475013 h 487685"/>
                <a:gd name="connsiteX2" fmla="*/ 237507 w 1353787"/>
                <a:gd name="connsiteY2" fmla="*/ 451263 h 487685"/>
                <a:gd name="connsiteX3" fmla="*/ 273133 w 1353787"/>
                <a:gd name="connsiteY3" fmla="*/ 439387 h 487685"/>
                <a:gd name="connsiteX4" fmla="*/ 296883 w 1353787"/>
                <a:gd name="connsiteY4" fmla="*/ 403761 h 487685"/>
                <a:gd name="connsiteX5" fmla="*/ 403761 w 1353787"/>
                <a:gd name="connsiteY5" fmla="*/ 308759 h 487685"/>
                <a:gd name="connsiteX6" fmla="*/ 451263 w 1353787"/>
                <a:gd name="connsiteY6" fmla="*/ 237507 h 487685"/>
                <a:gd name="connsiteX7" fmla="*/ 475013 w 1353787"/>
                <a:gd name="connsiteY7" fmla="*/ 166255 h 487685"/>
                <a:gd name="connsiteX8" fmla="*/ 522514 w 1353787"/>
                <a:gd name="connsiteY8" fmla="*/ 95003 h 487685"/>
                <a:gd name="connsiteX9" fmla="*/ 629392 w 1353787"/>
                <a:gd name="connsiteY9" fmla="*/ 11876 h 487685"/>
                <a:gd name="connsiteX10" fmla="*/ 665018 w 1353787"/>
                <a:gd name="connsiteY10" fmla="*/ 0 h 487685"/>
                <a:gd name="connsiteX11" fmla="*/ 748146 w 1353787"/>
                <a:gd name="connsiteY11" fmla="*/ 23751 h 487685"/>
                <a:gd name="connsiteX12" fmla="*/ 795647 w 1353787"/>
                <a:gd name="connsiteY12" fmla="*/ 95003 h 487685"/>
                <a:gd name="connsiteX13" fmla="*/ 819398 w 1353787"/>
                <a:gd name="connsiteY13" fmla="*/ 130629 h 487685"/>
                <a:gd name="connsiteX14" fmla="*/ 843148 w 1353787"/>
                <a:gd name="connsiteY14" fmla="*/ 166255 h 487685"/>
                <a:gd name="connsiteX15" fmla="*/ 866899 w 1353787"/>
                <a:gd name="connsiteY15" fmla="*/ 201881 h 487685"/>
                <a:gd name="connsiteX16" fmla="*/ 878774 w 1353787"/>
                <a:gd name="connsiteY16" fmla="*/ 237507 h 487685"/>
                <a:gd name="connsiteX17" fmla="*/ 985652 w 1353787"/>
                <a:gd name="connsiteY17" fmla="*/ 332510 h 487685"/>
                <a:gd name="connsiteX18" fmla="*/ 1033153 w 1353787"/>
                <a:gd name="connsiteY18" fmla="*/ 380011 h 487685"/>
                <a:gd name="connsiteX19" fmla="*/ 1104405 w 1353787"/>
                <a:gd name="connsiteY19" fmla="*/ 439387 h 487685"/>
                <a:gd name="connsiteX20" fmla="*/ 1187533 w 1353787"/>
                <a:gd name="connsiteY20" fmla="*/ 463138 h 487685"/>
                <a:gd name="connsiteX21" fmla="*/ 1294411 w 1353787"/>
                <a:gd name="connsiteY21" fmla="*/ 486889 h 487685"/>
                <a:gd name="connsiteX22" fmla="*/ 1353787 w 1353787"/>
                <a:gd name="connsiteY22" fmla="*/ 486889 h 487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53787" h="487685">
                  <a:moveTo>
                    <a:pt x="0" y="486889"/>
                  </a:moveTo>
                  <a:cubicBezTo>
                    <a:pt x="55418" y="482930"/>
                    <a:pt x="111310" y="483255"/>
                    <a:pt x="166255" y="475013"/>
                  </a:cubicBezTo>
                  <a:cubicBezTo>
                    <a:pt x="191013" y="471299"/>
                    <a:pt x="213756" y="459180"/>
                    <a:pt x="237507" y="451263"/>
                  </a:cubicBezTo>
                  <a:lnTo>
                    <a:pt x="273133" y="439387"/>
                  </a:lnTo>
                  <a:cubicBezTo>
                    <a:pt x="281050" y="427512"/>
                    <a:pt x="286791" y="413853"/>
                    <a:pt x="296883" y="403761"/>
                  </a:cubicBezTo>
                  <a:cubicBezTo>
                    <a:pt x="368279" y="332365"/>
                    <a:pt x="304008" y="458387"/>
                    <a:pt x="403761" y="308759"/>
                  </a:cubicBezTo>
                  <a:lnTo>
                    <a:pt x="451263" y="237507"/>
                  </a:lnTo>
                  <a:cubicBezTo>
                    <a:pt x="459180" y="213756"/>
                    <a:pt x="461126" y="187086"/>
                    <a:pt x="475013" y="166255"/>
                  </a:cubicBezTo>
                  <a:cubicBezTo>
                    <a:pt x="490847" y="142504"/>
                    <a:pt x="502330" y="115187"/>
                    <a:pt x="522514" y="95003"/>
                  </a:cubicBezTo>
                  <a:cubicBezTo>
                    <a:pt x="553254" y="64263"/>
                    <a:pt x="586777" y="26082"/>
                    <a:pt x="629392" y="11876"/>
                  </a:cubicBezTo>
                  <a:lnTo>
                    <a:pt x="665018" y="0"/>
                  </a:lnTo>
                  <a:cubicBezTo>
                    <a:pt x="665426" y="102"/>
                    <a:pt x="742468" y="18073"/>
                    <a:pt x="748146" y="23751"/>
                  </a:cubicBezTo>
                  <a:cubicBezTo>
                    <a:pt x="768330" y="43935"/>
                    <a:pt x="779813" y="71252"/>
                    <a:pt x="795647" y="95003"/>
                  </a:cubicBezTo>
                  <a:lnTo>
                    <a:pt x="819398" y="130629"/>
                  </a:lnTo>
                  <a:lnTo>
                    <a:pt x="843148" y="166255"/>
                  </a:lnTo>
                  <a:lnTo>
                    <a:pt x="866899" y="201881"/>
                  </a:lnTo>
                  <a:cubicBezTo>
                    <a:pt x="870857" y="213756"/>
                    <a:pt x="871089" y="227626"/>
                    <a:pt x="878774" y="237507"/>
                  </a:cubicBezTo>
                  <a:cubicBezTo>
                    <a:pt x="922574" y="293821"/>
                    <a:pt x="938032" y="300763"/>
                    <a:pt x="985652" y="332510"/>
                  </a:cubicBezTo>
                  <a:cubicBezTo>
                    <a:pt x="1008271" y="400369"/>
                    <a:pt x="978866" y="343820"/>
                    <a:pt x="1033153" y="380011"/>
                  </a:cubicBezTo>
                  <a:cubicBezTo>
                    <a:pt x="1111951" y="432543"/>
                    <a:pt x="1026693" y="400531"/>
                    <a:pt x="1104405" y="439387"/>
                  </a:cubicBezTo>
                  <a:cubicBezTo>
                    <a:pt x="1123393" y="448881"/>
                    <a:pt x="1169769" y="458063"/>
                    <a:pt x="1187533" y="463138"/>
                  </a:cubicBezTo>
                  <a:cubicBezTo>
                    <a:pt x="1243392" y="479097"/>
                    <a:pt x="1215832" y="479745"/>
                    <a:pt x="1294411" y="486889"/>
                  </a:cubicBezTo>
                  <a:cubicBezTo>
                    <a:pt x="1314122" y="488681"/>
                    <a:pt x="1333995" y="486889"/>
                    <a:pt x="1353787" y="486889"/>
                  </a:cubicBezTo>
                </a:path>
              </a:pathLst>
            </a:custGeom>
            <a:noFill/>
            <a:ln w="349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2880696" y="2848108"/>
              <a:ext cx="1353787" cy="487685"/>
            </a:xfrm>
            <a:custGeom>
              <a:avLst/>
              <a:gdLst>
                <a:gd name="connsiteX0" fmla="*/ 0 w 1353787"/>
                <a:gd name="connsiteY0" fmla="*/ 486889 h 487685"/>
                <a:gd name="connsiteX1" fmla="*/ 166255 w 1353787"/>
                <a:gd name="connsiteY1" fmla="*/ 475013 h 487685"/>
                <a:gd name="connsiteX2" fmla="*/ 237507 w 1353787"/>
                <a:gd name="connsiteY2" fmla="*/ 451263 h 487685"/>
                <a:gd name="connsiteX3" fmla="*/ 273133 w 1353787"/>
                <a:gd name="connsiteY3" fmla="*/ 439387 h 487685"/>
                <a:gd name="connsiteX4" fmla="*/ 296883 w 1353787"/>
                <a:gd name="connsiteY4" fmla="*/ 403761 h 487685"/>
                <a:gd name="connsiteX5" fmla="*/ 403761 w 1353787"/>
                <a:gd name="connsiteY5" fmla="*/ 308759 h 487685"/>
                <a:gd name="connsiteX6" fmla="*/ 451263 w 1353787"/>
                <a:gd name="connsiteY6" fmla="*/ 237507 h 487685"/>
                <a:gd name="connsiteX7" fmla="*/ 475013 w 1353787"/>
                <a:gd name="connsiteY7" fmla="*/ 166255 h 487685"/>
                <a:gd name="connsiteX8" fmla="*/ 522514 w 1353787"/>
                <a:gd name="connsiteY8" fmla="*/ 95003 h 487685"/>
                <a:gd name="connsiteX9" fmla="*/ 629392 w 1353787"/>
                <a:gd name="connsiteY9" fmla="*/ 11876 h 487685"/>
                <a:gd name="connsiteX10" fmla="*/ 665018 w 1353787"/>
                <a:gd name="connsiteY10" fmla="*/ 0 h 487685"/>
                <a:gd name="connsiteX11" fmla="*/ 748146 w 1353787"/>
                <a:gd name="connsiteY11" fmla="*/ 23751 h 487685"/>
                <a:gd name="connsiteX12" fmla="*/ 795647 w 1353787"/>
                <a:gd name="connsiteY12" fmla="*/ 95003 h 487685"/>
                <a:gd name="connsiteX13" fmla="*/ 819398 w 1353787"/>
                <a:gd name="connsiteY13" fmla="*/ 130629 h 487685"/>
                <a:gd name="connsiteX14" fmla="*/ 843148 w 1353787"/>
                <a:gd name="connsiteY14" fmla="*/ 166255 h 487685"/>
                <a:gd name="connsiteX15" fmla="*/ 866899 w 1353787"/>
                <a:gd name="connsiteY15" fmla="*/ 201881 h 487685"/>
                <a:gd name="connsiteX16" fmla="*/ 878774 w 1353787"/>
                <a:gd name="connsiteY16" fmla="*/ 237507 h 487685"/>
                <a:gd name="connsiteX17" fmla="*/ 985652 w 1353787"/>
                <a:gd name="connsiteY17" fmla="*/ 332510 h 487685"/>
                <a:gd name="connsiteX18" fmla="*/ 1033153 w 1353787"/>
                <a:gd name="connsiteY18" fmla="*/ 380011 h 487685"/>
                <a:gd name="connsiteX19" fmla="*/ 1104405 w 1353787"/>
                <a:gd name="connsiteY19" fmla="*/ 439387 h 487685"/>
                <a:gd name="connsiteX20" fmla="*/ 1187533 w 1353787"/>
                <a:gd name="connsiteY20" fmla="*/ 463138 h 487685"/>
                <a:gd name="connsiteX21" fmla="*/ 1294411 w 1353787"/>
                <a:gd name="connsiteY21" fmla="*/ 486889 h 487685"/>
                <a:gd name="connsiteX22" fmla="*/ 1353787 w 1353787"/>
                <a:gd name="connsiteY22" fmla="*/ 486889 h 487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53787" h="487685">
                  <a:moveTo>
                    <a:pt x="0" y="486889"/>
                  </a:moveTo>
                  <a:cubicBezTo>
                    <a:pt x="55418" y="482930"/>
                    <a:pt x="111310" y="483255"/>
                    <a:pt x="166255" y="475013"/>
                  </a:cubicBezTo>
                  <a:cubicBezTo>
                    <a:pt x="191013" y="471299"/>
                    <a:pt x="213756" y="459180"/>
                    <a:pt x="237507" y="451263"/>
                  </a:cubicBezTo>
                  <a:lnTo>
                    <a:pt x="273133" y="439387"/>
                  </a:lnTo>
                  <a:cubicBezTo>
                    <a:pt x="281050" y="427512"/>
                    <a:pt x="286791" y="413853"/>
                    <a:pt x="296883" y="403761"/>
                  </a:cubicBezTo>
                  <a:cubicBezTo>
                    <a:pt x="368279" y="332365"/>
                    <a:pt x="304008" y="458387"/>
                    <a:pt x="403761" y="308759"/>
                  </a:cubicBezTo>
                  <a:lnTo>
                    <a:pt x="451263" y="237507"/>
                  </a:lnTo>
                  <a:cubicBezTo>
                    <a:pt x="459180" y="213756"/>
                    <a:pt x="461126" y="187086"/>
                    <a:pt x="475013" y="166255"/>
                  </a:cubicBezTo>
                  <a:cubicBezTo>
                    <a:pt x="490847" y="142504"/>
                    <a:pt x="502330" y="115187"/>
                    <a:pt x="522514" y="95003"/>
                  </a:cubicBezTo>
                  <a:cubicBezTo>
                    <a:pt x="553254" y="64263"/>
                    <a:pt x="586777" y="26082"/>
                    <a:pt x="629392" y="11876"/>
                  </a:cubicBezTo>
                  <a:lnTo>
                    <a:pt x="665018" y="0"/>
                  </a:lnTo>
                  <a:cubicBezTo>
                    <a:pt x="665426" y="102"/>
                    <a:pt x="742468" y="18073"/>
                    <a:pt x="748146" y="23751"/>
                  </a:cubicBezTo>
                  <a:cubicBezTo>
                    <a:pt x="768330" y="43935"/>
                    <a:pt x="779813" y="71252"/>
                    <a:pt x="795647" y="95003"/>
                  </a:cubicBezTo>
                  <a:lnTo>
                    <a:pt x="819398" y="130629"/>
                  </a:lnTo>
                  <a:lnTo>
                    <a:pt x="843148" y="166255"/>
                  </a:lnTo>
                  <a:lnTo>
                    <a:pt x="866899" y="201881"/>
                  </a:lnTo>
                  <a:cubicBezTo>
                    <a:pt x="870857" y="213756"/>
                    <a:pt x="871089" y="227626"/>
                    <a:pt x="878774" y="237507"/>
                  </a:cubicBezTo>
                  <a:cubicBezTo>
                    <a:pt x="922574" y="293821"/>
                    <a:pt x="938032" y="300763"/>
                    <a:pt x="985652" y="332510"/>
                  </a:cubicBezTo>
                  <a:cubicBezTo>
                    <a:pt x="1008271" y="400369"/>
                    <a:pt x="978866" y="343820"/>
                    <a:pt x="1033153" y="380011"/>
                  </a:cubicBezTo>
                  <a:cubicBezTo>
                    <a:pt x="1111951" y="432543"/>
                    <a:pt x="1026693" y="400531"/>
                    <a:pt x="1104405" y="439387"/>
                  </a:cubicBezTo>
                  <a:cubicBezTo>
                    <a:pt x="1123393" y="448881"/>
                    <a:pt x="1169769" y="458063"/>
                    <a:pt x="1187533" y="463138"/>
                  </a:cubicBezTo>
                  <a:cubicBezTo>
                    <a:pt x="1243392" y="479097"/>
                    <a:pt x="1215832" y="479745"/>
                    <a:pt x="1294411" y="486889"/>
                  </a:cubicBezTo>
                  <a:cubicBezTo>
                    <a:pt x="1314122" y="488681"/>
                    <a:pt x="1333995" y="486889"/>
                    <a:pt x="1353787" y="486889"/>
                  </a:cubicBezTo>
                </a:path>
              </a:pathLst>
            </a:custGeom>
            <a:noFill/>
            <a:ln w="349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4720552" y="2468222"/>
              <a:ext cx="1353787" cy="487685"/>
            </a:xfrm>
            <a:custGeom>
              <a:avLst/>
              <a:gdLst>
                <a:gd name="connsiteX0" fmla="*/ 0 w 1353787"/>
                <a:gd name="connsiteY0" fmla="*/ 486889 h 487685"/>
                <a:gd name="connsiteX1" fmla="*/ 166255 w 1353787"/>
                <a:gd name="connsiteY1" fmla="*/ 475013 h 487685"/>
                <a:gd name="connsiteX2" fmla="*/ 237507 w 1353787"/>
                <a:gd name="connsiteY2" fmla="*/ 451263 h 487685"/>
                <a:gd name="connsiteX3" fmla="*/ 273133 w 1353787"/>
                <a:gd name="connsiteY3" fmla="*/ 439387 h 487685"/>
                <a:gd name="connsiteX4" fmla="*/ 296883 w 1353787"/>
                <a:gd name="connsiteY4" fmla="*/ 403761 h 487685"/>
                <a:gd name="connsiteX5" fmla="*/ 403761 w 1353787"/>
                <a:gd name="connsiteY5" fmla="*/ 308759 h 487685"/>
                <a:gd name="connsiteX6" fmla="*/ 451263 w 1353787"/>
                <a:gd name="connsiteY6" fmla="*/ 237507 h 487685"/>
                <a:gd name="connsiteX7" fmla="*/ 475013 w 1353787"/>
                <a:gd name="connsiteY7" fmla="*/ 166255 h 487685"/>
                <a:gd name="connsiteX8" fmla="*/ 522514 w 1353787"/>
                <a:gd name="connsiteY8" fmla="*/ 95003 h 487685"/>
                <a:gd name="connsiteX9" fmla="*/ 629392 w 1353787"/>
                <a:gd name="connsiteY9" fmla="*/ 11876 h 487685"/>
                <a:gd name="connsiteX10" fmla="*/ 665018 w 1353787"/>
                <a:gd name="connsiteY10" fmla="*/ 0 h 487685"/>
                <a:gd name="connsiteX11" fmla="*/ 748146 w 1353787"/>
                <a:gd name="connsiteY11" fmla="*/ 23751 h 487685"/>
                <a:gd name="connsiteX12" fmla="*/ 795647 w 1353787"/>
                <a:gd name="connsiteY12" fmla="*/ 95003 h 487685"/>
                <a:gd name="connsiteX13" fmla="*/ 819398 w 1353787"/>
                <a:gd name="connsiteY13" fmla="*/ 130629 h 487685"/>
                <a:gd name="connsiteX14" fmla="*/ 843148 w 1353787"/>
                <a:gd name="connsiteY14" fmla="*/ 166255 h 487685"/>
                <a:gd name="connsiteX15" fmla="*/ 866899 w 1353787"/>
                <a:gd name="connsiteY15" fmla="*/ 201881 h 487685"/>
                <a:gd name="connsiteX16" fmla="*/ 878774 w 1353787"/>
                <a:gd name="connsiteY16" fmla="*/ 237507 h 487685"/>
                <a:gd name="connsiteX17" fmla="*/ 985652 w 1353787"/>
                <a:gd name="connsiteY17" fmla="*/ 332510 h 487685"/>
                <a:gd name="connsiteX18" fmla="*/ 1033153 w 1353787"/>
                <a:gd name="connsiteY18" fmla="*/ 380011 h 487685"/>
                <a:gd name="connsiteX19" fmla="*/ 1104405 w 1353787"/>
                <a:gd name="connsiteY19" fmla="*/ 439387 h 487685"/>
                <a:gd name="connsiteX20" fmla="*/ 1187533 w 1353787"/>
                <a:gd name="connsiteY20" fmla="*/ 463138 h 487685"/>
                <a:gd name="connsiteX21" fmla="*/ 1294411 w 1353787"/>
                <a:gd name="connsiteY21" fmla="*/ 486889 h 487685"/>
                <a:gd name="connsiteX22" fmla="*/ 1353787 w 1353787"/>
                <a:gd name="connsiteY22" fmla="*/ 486889 h 487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53787" h="487685">
                  <a:moveTo>
                    <a:pt x="0" y="486889"/>
                  </a:moveTo>
                  <a:cubicBezTo>
                    <a:pt x="55418" y="482930"/>
                    <a:pt x="111310" y="483255"/>
                    <a:pt x="166255" y="475013"/>
                  </a:cubicBezTo>
                  <a:cubicBezTo>
                    <a:pt x="191013" y="471299"/>
                    <a:pt x="213756" y="459180"/>
                    <a:pt x="237507" y="451263"/>
                  </a:cubicBezTo>
                  <a:lnTo>
                    <a:pt x="273133" y="439387"/>
                  </a:lnTo>
                  <a:cubicBezTo>
                    <a:pt x="281050" y="427512"/>
                    <a:pt x="286791" y="413853"/>
                    <a:pt x="296883" y="403761"/>
                  </a:cubicBezTo>
                  <a:cubicBezTo>
                    <a:pt x="368279" y="332365"/>
                    <a:pt x="304008" y="458387"/>
                    <a:pt x="403761" y="308759"/>
                  </a:cubicBezTo>
                  <a:lnTo>
                    <a:pt x="451263" y="237507"/>
                  </a:lnTo>
                  <a:cubicBezTo>
                    <a:pt x="459180" y="213756"/>
                    <a:pt x="461126" y="187086"/>
                    <a:pt x="475013" y="166255"/>
                  </a:cubicBezTo>
                  <a:cubicBezTo>
                    <a:pt x="490847" y="142504"/>
                    <a:pt x="502330" y="115187"/>
                    <a:pt x="522514" y="95003"/>
                  </a:cubicBezTo>
                  <a:cubicBezTo>
                    <a:pt x="553254" y="64263"/>
                    <a:pt x="586777" y="26082"/>
                    <a:pt x="629392" y="11876"/>
                  </a:cubicBezTo>
                  <a:lnTo>
                    <a:pt x="665018" y="0"/>
                  </a:lnTo>
                  <a:cubicBezTo>
                    <a:pt x="665426" y="102"/>
                    <a:pt x="742468" y="18073"/>
                    <a:pt x="748146" y="23751"/>
                  </a:cubicBezTo>
                  <a:cubicBezTo>
                    <a:pt x="768330" y="43935"/>
                    <a:pt x="779813" y="71252"/>
                    <a:pt x="795647" y="95003"/>
                  </a:cubicBezTo>
                  <a:lnTo>
                    <a:pt x="819398" y="130629"/>
                  </a:lnTo>
                  <a:lnTo>
                    <a:pt x="843148" y="166255"/>
                  </a:lnTo>
                  <a:lnTo>
                    <a:pt x="866899" y="201881"/>
                  </a:lnTo>
                  <a:cubicBezTo>
                    <a:pt x="870857" y="213756"/>
                    <a:pt x="871089" y="227626"/>
                    <a:pt x="878774" y="237507"/>
                  </a:cubicBezTo>
                  <a:cubicBezTo>
                    <a:pt x="922574" y="293821"/>
                    <a:pt x="938032" y="300763"/>
                    <a:pt x="985652" y="332510"/>
                  </a:cubicBezTo>
                  <a:cubicBezTo>
                    <a:pt x="1008271" y="400369"/>
                    <a:pt x="978866" y="343820"/>
                    <a:pt x="1033153" y="380011"/>
                  </a:cubicBezTo>
                  <a:cubicBezTo>
                    <a:pt x="1111951" y="432543"/>
                    <a:pt x="1026693" y="400531"/>
                    <a:pt x="1104405" y="439387"/>
                  </a:cubicBezTo>
                  <a:cubicBezTo>
                    <a:pt x="1123393" y="448881"/>
                    <a:pt x="1169769" y="458063"/>
                    <a:pt x="1187533" y="463138"/>
                  </a:cubicBezTo>
                  <a:cubicBezTo>
                    <a:pt x="1243392" y="479097"/>
                    <a:pt x="1215832" y="479745"/>
                    <a:pt x="1294411" y="486889"/>
                  </a:cubicBezTo>
                  <a:cubicBezTo>
                    <a:pt x="1314122" y="488681"/>
                    <a:pt x="1333995" y="486889"/>
                    <a:pt x="1353787" y="486889"/>
                  </a:cubicBezTo>
                </a:path>
              </a:pathLst>
            </a:custGeom>
            <a:noFill/>
            <a:ln w="349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4004328" y="2224380"/>
              <a:ext cx="1353787" cy="487685"/>
            </a:xfrm>
            <a:custGeom>
              <a:avLst/>
              <a:gdLst>
                <a:gd name="connsiteX0" fmla="*/ 0 w 1353787"/>
                <a:gd name="connsiteY0" fmla="*/ 486889 h 487685"/>
                <a:gd name="connsiteX1" fmla="*/ 166255 w 1353787"/>
                <a:gd name="connsiteY1" fmla="*/ 475013 h 487685"/>
                <a:gd name="connsiteX2" fmla="*/ 237507 w 1353787"/>
                <a:gd name="connsiteY2" fmla="*/ 451263 h 487685"/>
                <a:gd name="connsiteX3" fmla="*/ 273133 w 1353787"/>
                <a:gd name="connsiteY3" fmla="*/ 439387 h 487685"/>
                <a:gd name="connsiteX4" fmla="*/ 296883 w 1353787"/>
                <a:gd name="connsiteY4" fmla="*/ 403761 h 487685"/>
                <a:gd name="connsiteX5" fmla="*/ 403761 w 1353787"/>
                <a:gd name="connsiteY5" fmla="*/ 308759 h 487685"/>
                <a:gd name="connsiteX6" fmla="*/ 451263 w 1353787"/>
                <a:gd name="connsiteY6" fmla="*/ 237507 h 487685"/>
                <a:gd name="connsiteX7" fmla="*/ 475013 w 1353787"/>
                <a:gd name="connsiteY7" fmla="*/ 166255 h 487685"/>
                <a:gd name="connsiteX8" fmla="*/ 522514 w 1353787"/>
                <a:gd name="connsiteY8" fmla="*/ 95003 h 487685"/>
                <a:gd name="connsiteX9" fmla="*/ 629392 w 1353787"/>
                <a:gd name="connsiteY9" fmla="*/ 11876 h 487685"/>
                <a:gd name="connsiteX10" fmla="*/ 665018 w 1353787"/>
                <a:gd name="connsiteY10" fmla="*/ 0 h 487685"/>
                <a:gd name="connsiteX11" fmla="*/ 748146 w 1353787"/>
                <a:gd name="connsiteY11" fmla="*/ 23751 h 487685"/>
                <a:gd name="connsiteX12" fmla="*/ 795647 w 1353787"/>
                <a:gd name="connsiteY12" fmla="*/ 95003 h 487685"/>
                <a:gd name="connsiteX13" fmla="*/ 819398 w 1353787"/>
                <a:gd name="connsiteY13" fmla="*/ 130629 h 487685"/>
                <a:gd name="connsiteX14" fmla="*/ 843148 w 1353787"/>
                <a:gd name="connsiteY14" fmla="*/ 166255 h 487685"/>
                <a:gd name="connsiteX15" fmla="*/ 866899 w 1353787"/>
                <a:gd name="connsiteY15" fmla="*/ 201881 h 487685"/>
                <a:gd name="connsiteX16" fmla="*/ 878774 w 1353787"/>
                <a:gd name="connsiteY16" fmla="*/ 237507 h 487685"/>
                <a:gd name="connsiteX17" fmla="*/ 985652 w 1353787"/>
                <a:gd name="connsiteY17" fmla="*/ 332510 h 487685"/>
                <a:gd name="connsiteX18" fmla="*/ 1033153 w 1353787"/>
                <a:gd name="connsiteY18" fmla="*/ 380011 h 487685"/>
                <a:gd name="connsiteX19" fmla="*/ 1104405 w 1353787"/>
                <a:gd name="connsiteY19" fmla="*/ 439387 h 487685"/>
                <a:gd name="connsiteX20" fmla="*/ 1187533 w 1353787"/>
                <a:gd name="connsiteY20" fmla="*/ 463138 h 487685"/>
                <a:gd name="connsiteX21" fmla="*/ 1294411 w 1353787"/>
                <a:gd name="connsiteY21" fmla="*/ 486889 h 487685"/>
                <a:gd name="connsiteX22" fmla="*/ 1353787 w 1353787"/>
                <a:gd name="connsiteY22" fmla="*/ 486889 h 487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53787" h="487685">
                  <a:moveTo>
                    <a:pt x="0" y="486889"/>
                  </a:moveTo>
                  <a:cubicBezTo>
                    <a:pt x="55418" y="482930"/>
                    <a:pt x="111310" y="483255"/>
                    <a:pt x="166255" y="475013"/>
                  </a:cubicBezTo>
                  <a:cubicBezTo>
                    <a:pt x="191013" y="471299"/>
                    <a:pt x="213756" y="459180"/>
                    <a:pt x="237507" y="451263"/>
                  </a:cubicBezTo>
                  <a:lnTo>
                    <a:pt x="273133" y="439387"/>
                  </a:lnTo>
                  <a:cubicBezTo>
                    <a:pt x="281050" y="427512"/>
                    <a:pt x="286791" y="413853"/>
                    <a:pt x="296883" y="403761"/>
                  </a:cubicBezTo>
                  <a:cubicBezTo>
                    <a:pt x="368279" y="332365"/>
                    <a:pt x="304008" y="458387"/>
                    <a:pt x="403761" y="308759"/>
                  </a:cubicBezTo>
                  <a:lnTo>
                    <a:pt x="451263" y="237507"/>
                  </a:lnTo>
                  <a:cubicBezTo>
                    <a:pt x="459180" y="213756"/>
                    <a:pt x="461126" y="187086"/>
                    <a:pt x="475013" y="166255"/>
                  </a:cubicBezTo>
                  <a:cubicBezTo>
                    <a:pt x="490847" y="142504"/>
                    <a:pt x="502330" y="115187"/>
                    <a:pt x="522514" y="95003"/>
                  </a:cubicBezTo>
                  <a:cubicBezTo>
                    <a:pt x="553254" y="64263"/>
                    <a:pt x="586777" y="26082"/>
                    <a:pt x="629392" y="11876"/>
                  </a:cubicBezTo>
                  <a:lnTo>
                    <a:pt x="665018" y="0"/>
                  </a:lnTo>
                  <a:cubicBezTo>
                    <a:pt x="665426" y="102"/>
                    <a:pt x="742468" y="18073"/>
                    <a:pt x="748146" y="23751"/>
                  </a:cubicBezTo>
                  <a:cubicBezTo>
                    <a:pt x="768330" y="43935"/>
                    <a:pt x="779813" y="71252"/>
                    <a:pt x="795647" y="95003"/>
                  </a:cubicBezTo>
                  <a:lnTo>
                    <a:pt x="819398" y="130629"/>
                  </a:lnTo>
                  <a:lnTo>
                    <a:pt x="843148" y="166255"/>
                  </a:lnTo>
                  <a:lnTo>
                    <a:pt x="866899" y="201881"/>
                  </a:lnTo>
                  <a:cubicBezTo>
                    <a:pt x="870857" y="213756"/>
                    <a:pt x="871089" y="227626"/>
                    <a:pt x="878774" y="237507"/>
                  </a:cubicBezTo>
                  <a:cubicBezTo>
                    <a:pt x="922574" y="293821"/>
                    <a:pt x="938032" y="300763"/>
                    <a:pt x="985652" y="332510"/>
                  </a:cubicBezTo>
                  <a:cubicBezTo>
                    <a:pt x="1008271" y="400369"/>
                    <a:pt x="978866" y="343820"/>
                    <a:pt x="1033153" y="380011"/>
                  </a:cubicBezTo>
                  <a:cubicBezTo>
                    <a:pt x="1111951" y="432543"/>
                    <a:pt x="1026693" y="400531"/>
                    <a:pt x="1104405" y="439387"/>
                  </a:cubicBezTo>
                  <a:cubicBezTo>
                    <a:pt x="1123393" y="448881"/>
                    <a:pt x="1169769" y="458063"/>
                    <a:pt x="1187533" y="463138"/>
                  </a:cubicBezTo>
                  <a:cubicBezTo>
                    <a:pt x="1243392" y="479097"/>
                    <a:pt x="1215832" y="479745"/>
                    <a:pt x="1294411" y="486889"/>
                  </a:cubicBezTo>
                  <a:cubicBezTo>
                    <a:pt x="1314122" y="488681"/>
                    <a:pt x="1333995" y="486889"/>
                    <a:pt x="1353787" y="486889"/>
                  </a:cubicBezTo>
                </a:path>
              </a:pathLst>
            </a:custGeom>
            <a:noFill/>
            <a:ln w="349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5630859" y="3293168"/>
              <a:ext cx="1353787" cy="487685"/>
            </a:xfrm>
            <a:custGeom>
              <a:avLst/>
              <a:gdLst>
                <a:gd name="connsiteX0" fmla="*/ 0 w 1353787"/>
                <a:gd name="connsiteY0" fmla="*/ 486889 h 487685"/>
                <a:gd name="connsiteX1" fmla="*/ 166255 w 1353787"/>
                <a:gd name="connsiteY1" fmla="*/ 475013 h 487685"/>
                <a:gd name="connsiteX2" fmla="*/ 237507 w 1353787"/>
                <a:gd name="connsiteY2" fmla="*/ 451263 h 487685"/>
                <a:gd name="connsiteX3" fmla="*/ 273133 w 1353787"/>
                <a:gd name="connsiteY3" fmla="*/ 439387 h 487685"/>
                <a:gd name="connsiteX4" fmla="*/ 296883 w 1353787"/>
                <a:gd name="connsiteY4" fmla="*/ 403761 h 487685"/>
                <a:gd name="connsiteX5" fmla="*/ 403761 w 1353787"/>
                <a:gd name="connsiteY5" fmla="*/ 308759 h 487685"/>
                <a:gd name="connsiteX6" fmla="*/ 451263 w 1353787"/>
                <a:gd name="connsiteY6" fmla="*/ 237507 h 487685"/>
                <a:gd name="connsiteX7" fmla="*/ 475013 w 1353787"/>
                <a:gd name="connsiteY7" fmla="*/ 166255 h 487685"/>
                <a:gd name="connsiteX8" fmla="*/ 522514 w 1353787"/>
                <a:gd name="connsiteY8" fmla="*/ 95003 h 487685"/>
                <a:gd name="connsiteX9" fmla="*/ 629392 w 1353787"/>
                <a:gd name="connsiteY9" fmla="*/ 11876 h 487685"/>
                <a:gd name="connsiteX10" fmla="*/ 665018 w 1353787"/>
                <a:gd name="connsiteY10" fmla="*/ 0 h 487685"/>
                <a:gd name="connsiteX11" fmla="*/ 748146 w 1353787"/>
                <a:gd name="connsiteY11" fmla="*/ 23751 h 487685"/>
                <a:gd name="connsiteX12" fmla="*/ 795647 w 1353787"/>
                <a:gd name="connsiteY12" fmla="*/ 95003 h 487685"/>
                <a:gd name="connsiteX13" fmla="*/ 819398 w 1353787"/>
                <a:gd name="connsiteY13" fmla="*/ 130629 h 487685"/>
                <a:gd name="connsiteX14" fmla="*/ 843148 w 1353787"/>
                <a:gd name="connsiteY14" fmla="*/ 166255 h 487685"/>
                <a:gd name="connsiteX15" fmla="*/ 866899 w 1353787"/>
                <a:gd name="connsiteY15" fmla="*/ 201881 h 487685"/>
                <a:gd name="connsiteX16" fmla="*/ 878774 w 1353787"/>
                <a:gd name="connsiteY16" fmla="*/ 237507 h 487685"/>
                <a:gd name="connsiteX17" fmla="*/ 985652 w 1353787"/>
                <a:gd name="connsiteY17" fmla="*/ 332510 h 487685"/>
                <a:gd name="connsiteX18" fmla="*/ 1033153 w 1353787"/>
                <a:gd name="connsiteY18" fmla="*/ 380011 h 487685"/>
                <a:gd name="connsiteX19" fmla="*/ 1104405 w 1353787"/>
                <a:gd name="connsiteY19" fmla="*/ 439387 h 487685"/>
                <a:gd name="connsiteX20" fmla="*/ 1187533 w 1353787"/>
                <a:gd name="connsiteY20" fmla="*/ 463138 h 487685"/>
                <a:gd name="connsiteX21" fmla="*/ 1294411 w 1353787"/>
                <a:gd name="connsiteY21" fmla="*/ 486889 h 487685"/>
                <a:gd name="connsiteX22" fmla="*/ 1353787 w 1353787"/>
                <a:gd name="connsiteY22" fmla="*/ 486889 h 487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53787" h="487685">
                  <a:moveTo>
                    <a:pt x="0" y="486889"/>
                  </a:moveTo>
                  <a:cubicBezTo>
                    <a:pt x="55418" y="482930"/>
                    <a:pt x="111310" y="483255"/>
                    <a:pt x="166255" y="475013"/>
                  </a:cubicBezTo>
                  <a:cubicBezTo>
                    <a:pt x="191013" y="471299"/>
                    <a:pt x="213756" y="459180"/>
                    <a:pt x="237507" y="451263"/>
                  </a:cubicBezTo>
                  <a:lnTo>
                    <a:pt x="273133" y="439387"/>
                  </a:lnTo>
                  <a:cubicBezTo>
                    <a:pt x="281050" y="427512"/>
                    <a:pt x="286791" y="413853"/>
                    <a:pt x="296883" y="403761"/>
                  </a:cubicBezTo>
                  <a:cubicBezTo>
                    <a:pt x="368279" y="332365"/>
                    <a:pt x="304008" y="458387"/>
                    <a:pt x="403761" y="308759"/>
                  </a:cubicBezTo>
                  <a:lnTo>
                    <a:pt x="451263" y="237507"/>
                  </a:lnTo>
                  <a:cubicBezTo>
                    <a:pt x="459180" y="213756"/>
                    <a:pt x="461126" y="187086"/>
                    <a:pt x="475013" y="166255"/>
                  </a:cubicBezTo>
                  <a:cubicBezTo>
                    <a:pt x="490847" y="142504"/>
                    <a:pt x="502330" y="115187"/>
                    <a:pt x="522514" y="95003"/>
                  </a:cubicBezTo>
                  <a:cubicBezTo>
                    <a:pt x="553254" y="64263"/>
                    <a:pt x="586777" y="26082"/>
                    <a:pt x="629392" y="11876"/>
                  </a:cubicBezTo>
                  <a:lnTo>
                    <a:pt x="665018" y="0"/>
                  </a:lnTo>
                  <a:cubicBezTo>
                    <a:pt x="665426" y="102"/>
                    <a:pt x="742468" y="18073"/>
                    <a:pt x="748146" y="23751"/>
                  </a:cubicBezTo>
                  <a:cubicBezTo>
                    <a:pt x="768330" y="43935"/>
                    <a:pt x="779813" y="71252"/>
                    <a:pt x="795647" y="95003"/>
                  </a:cubicBezTo>
                  <a:lnTo>
                    <a:pt x="819398" y="130629"/>
                  </a:lnTo>
                  <a:lnTo>
                    <a:pt x="843148" y="166255"/>
                  </a:lnTo>
                  <a:lnTo>
                    <a:pt x="866899" y="201881"/>
                  </a:lnTo>
                  <a:cubicBezTo>
                    <a:pt x="870857" y="213756"/>
                    <a:pt x="871089" y="227626"/>
                    <a:pt x="878774" y="237507"/>
                  </a:cubicBezTo>
                  <a:cubicBezTo>
                    <a:pt x="922574" y="293821"/>
                    <a:pt x="938032" y="300763"/>
                    <a:pt x="985652" y="332510"/>
                  </a:cubicBezTo>
                  <a:cubicBezTo>
                    <a:pt x="1008271" y="400369"/>
                    <a:pt x="978866" y="343820"/>
                    <a:pt x="1033153" y="380011"/>
                  </a:cubicBezTo>
                  <a:cubicBezTo>
                    <a:pt x="1111951" y="432543"/>
                    <a:pt x="1026693" y="400531"/>
                    <a:pt x="1104405" y="439387"/>
                  </a:cubicBezTo>
                  <a:cubicBezTo>
                    <a:pt x="1123393" y="448881"/>
                    <a:pt x="1169769" y="458063"/>
                    <a:pt x="1187533" y="463138"/>
                  </a:cubicBezTo>
                  <a:cubicBezTo>
                    <a:pt x="1243392" y="479097"/>
                    <a:pt x="1215832" y="479745"/>
                    <a:pt x="1294411" y="486889"/>
                  </a:cubicBezTo>
                  <a:cubicBezTo>
                    <a:pt x="1314122" y="488681"/>
                    <a:pt x="1333995" y="486889"/>
                    <a:pt x="1353787" y="486889"/>
                  </a:cubicBezTo>
                </a:path>
              </a:pathLst>
            </a:custGeom>
            <a:noFill/>
            <a:ln w="349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4793759" y="3902181"/>
              <a:ext cx="1353787" cy="487685"/>
            </a:xfrm>
            <a:custGeom>
              <a:avLst/>
              <a:gdLst>
                <a:gd name="connsiteX0" fmla="*/ 0 w 1353787"/>
                <a:gd name="connsiteY0" fmla="*/ 486889 h 487685"/>
                <a:gd name="connsiteX1" fmla="*/ 166255 w 1353787"/>
                <a:gd name="connsiteY1" fmla="*/ 475013 h 487685"/>
                <a:gd name="connsiteX2" fmla="*/ 237507 w 1353787"/>
                <a:gd name="connsiteY2" fmla="*/ 451263 h 487685"/>
                <a:gd name="connsiteX3" fmla="*/ 273133 w 1353787"/>
                <a:gd name="connsiteY3" fmla="*/ 439387 h 487685"/>
                <a:gd name="connsiteX4" fmla="*/ 296883 w 1353787"/>
                <a:gd name="connsiteY4" fmla="*/ 403761 h 487685"/>
                <a:gd name="connsiteX5" fmla="*/ 403761 w 1353787"/>
                <a:gd name="connsiteY5" fmla="*/ 308759 h 487685"/>
                <a:gd name="connsiteX6" fmla="*/ 451263 w 1353787"/>
                <a:gd name="connsiteY6" fmla="*/ 237507 h 487685"/>
                <a:gd name="connsiteX7" fmla="*/ 475013 w 1353787"/>
                <a:gd name="connsiteY7" fmla="*/ 166255 h 487685"/>
                <a:gd name="connsiteX8" fmla="*/ 522514 w 1353787"/>
                <a:gd name="connsiteY8" fmla="*/ 95003 h 487685"/>
                <a:gd name="connsiteX9" fmla="*/ 629392 w 1353787"/>
                <a:gd name="connsiteY9" fmla="*/ 11876 h 487685"/>
                <a:gd name="connsiteX10" fmla="*/ 665018 w 1353787"/>
                <a:gd name="connsiteY10" fmla="*/ 0 h 487685"/>
                <a:gd name="connsiteX11" fmla="*/ 748146 w 1353787"/>
                <a:gd name="connsiteY11" fmla="*/ 23751 h 487685"/>
                <a:gd name="connsiteX12" fmla="*/ 795647 w 1353787"/>
                <a:gd name="connsiteY12" fmla="*/ 95003 h 487685"/>
                <a:gd name="connsiteX13" fmla="*/ 819398 w 1353787"/>
                <a:gd name="connsiteY13" fmla="*/ 130629 h 487685"/>
                <a:gd name="connsiteX14" fmla="*/ 843148 w 1353787"/>
                <a:gd name="connsiteY14" fmla="*/ 166255 h 487685"/>
                <a:gd name="connsiteX15" fmla="*/ 866899 w 1353787"/>
                <a:gd name="connsiteY15" fmla="*/ 201881 h 487685"/>
                <a:gd name="connsiteX16" fmla="*/ 878774 w 1353787"/>
                <a:gd name="connsiteY16" fmla="*/ 237507 h 487685"/>
                <a:gd name="connsiteX17" fmla="*/ 985652 w 1353787"/>
                <a:gd name="connsiteY17" fmla="*/ 332510 h 487685"/>
                <a:gd name="connsiteX18" fmla="*/ 1033153 w 1353787"/>
                <a:gd name="connsiteY18" fmla="*/ 380011 h 487685"/>
                <a:gd name="connsiteX19" fmla="*/ 1104405 w 1353787"/>
                <a:gd name="connsiteY19" fmla="*/ 439387 h 487685"/>
                <a:gd name="connsiteX20" fmla="*/ 1187533 w 1353787"/>
                <a:gd name="connsiteY20" fmla="*/ 463138 h 487685"/>
                <a:gd name="connsiteX21" fmla="*/ 1294411 w 1353787"/>
                <a:gd name="connsiteY21" fmla="*/ 486889 h 487685"/>
                <a:gd name="connsiteX22" fmla="*/ 1353787 w 1353787"/>
                <a:gd name="connsiteY22" fmla="*/ 486889 h 487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53787" h="487685">
                  <a:moveTo>
                    <a:pt x="0" y="486889"/>
                  </a:moveTo>
                  <a:cubicBezTo>
                    <a:pt x="55418" y="482930"/>
                    <a:pt x="111310" y="483255"/>
                    <a:pt x="166255" y="475013"/>
                  </a:cubicBezTo>
                  <a:cubicBezTo>
                    <a:pt x="191013" y="471299"/>
                    <a:pt x="213756" y="459180"/>
                    <a:pt x="237507" y="451263"/>
                  </a:cubicBezTo>
                  <a:lnTo>
                    <a:pt x="273133" y="439387"/>
                  </a:lnTo>
                  <a:cubicBezTo>
                    <a:pt x="281050" y="427512"/>
                    <a:pt x="286791" y="413853"/>
                    <a:pt x="296883" y="403761"/>
                  </a:cubicBezTo>
                  <a:cubicBezTo>
                    <a:pt x="368279" y="332365"/>
                    <a:pt x="304008" y="458387"/>
                    <a:pt x="403761" y="308759"/>
                  </a:cubicBezTo>
                  <a:lnTo>
                    <a:pt x="451263" y="237507"/>
                  </a:lnTo>
                  <a:cubicBezTo>
                    <a:pt x="459180" y="213756"/>
                    <a:pt x="461126" y="187086"/>
                    <a:pt x="475013" y="166255"/>
                  </a:cubicBezTo>
                  <a:cubicBezTo>
                    <a:pt x="490847" y="142504"/>
                    <a:pt x="502330" y="115187"/>
                    <a:pt x="522514" y="95003"/>
                  </a:cubicBezTo>
                  <a:cubicBezTo>
                    <a:pt x="553254" y="64263"/>
                    <a:pt x="586777" y="26082"/>
                    <a:pt x="629392" y="11876"/>
                  </a:cubicBezTo>
                  <a:lnTo>
                    <a:pt x="665018" y="0"/>
                  </a:lnTo>
                  <a:cubicBezTo>
                    <a:pt x="665426" y="102"/>
                    <a:pt x="742468" y="18073"/>
                    <a:pt x="748146" y="23751"/>
                  </a:cubicBezTo>
                  <a:cubicBezTo>
                    <a:pt x="768330" y="43935"/>
                    <a:pt x="779813" y="71252"/>
                    <a:pt x="795647" y="95003"/>
                  </a:cubicBezTo>
                  <a:lnTo>
                    <a:pt x="819398" y="130629"/>
                  </a:lnTo>
                  <a:lnTo>
                    <a:pt x="843148" y="166255"/>
                  </a:lnTo>
                  <a:lnTo>
                    <a:pt x="866899" y="201881"/>
                  </a:lnTo>
                  <a:cubicBezTo>
                    <a:pt x="870857" y="213756"/>
                    <a:pt x="871089" y="227626"/>
                    <a:pt x="878774" y="237507"/>
                  </a:cubicBezTo>
                  <a:cubicBezTo>
                    <a:pt x="922574" y="293821"/>
                    <a:pt x="938032" y="300763"/>
                    <a:pt x="985652" y="332510"/>
                  </a:cubicBezTo>
                  <a:cubicBezTo>
                    <a:pt x="1008271" y="400369"/>
                    <a:pt x="978866" y="343820"/>
                    <a:pt x="1033153" y="380011"/>
                  </a:cubicBezTo>
                  <a:cubicBezTo>
                    <a:pt x="1111951" y="432543"/>
                    <a:pt x="1026693" y="400531"/>
                    <a:pt x="1104405" y="439387"/>
                  </a:cubicBezTo>
                  <a:cubicBezTo>
                    <a:pt x="1123393" y="448881"/>
                    <a:pt x="1169769" y="458063"/>
                    <a:pt x="1187533" y="463138"/>
                  </a:cubicBezTo>
                  <a:cubicBezTo>
                    <a:pt x="1243392" y="479097"/>
                    <a:pt x="1215832" y="479745"/>
                    <a:pt x="1294411" y="486889"/>
                  </a:cubicBezTo>
                  <a:cubicBezTo>
                    <a:pt x="1314122" y="488681"/>
                    <a:pt x="1333995" y="486889"/>
                    <a:pt x="1353787" y="486889"/>
                  </a:cubicBezTo>
                </a:path>
              </a:pathLst>
            </a:custGeom>
            <a:noFill/>
            <a:ln w="349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2524250" y="3902180"/>
              <a:ext cx="1353787" cy="487685"/>
            </a:xfrm>
            <a:custGeom>
              <a:avLst/>
              <a:gdLst>
                <a:gd name="connsiteX0" fmla="*/ 0 w 1353787"/>
                <a:gd name="connsiteY0" fmla="*/ 486889 h 487685"/>
                <a:gd name="connsiteX1" fmla="*/ 166255 w 1353787"/>
                <a:gd name="connsiteY1" fmla="*/ 475013 h 487685"/>
                <a:gd name="connsiteX2" fmla="*/ 237507 w 1353787"/>
                <a:gd name="connsiteY2" fmla="*/ 451263 h 487685"/>
                <a:gd name="connsiteX3" fmla="*/ 273133 w 1353787"/>
                <a:gd name="connsiteY3" fmla="*/ 439387 h 487685"/>
                <a:gd name="connsiteX4" fmla="*/ 296883 w 1353787"/>
                <a:gd name="connsiteY4" fmla="*/ 403761 h 487685"/>
                <a:gd name="connsiteX5" fmla="*/ 403761 w 1353787"/>
                <a:gd name="connsiteY5" fmla="*/ 308759 h 487685"/>
                <a:gd name="connsiteX6" fmla="*/ 451263 w 1353787"/>
                <a:gd name="connsiteY6" fmla="*/ 237507 h 487685"/>
                <a:gd name="connsiteX7" fmla="*/ 475013 w 1353787"/>
                <a:gd name="connsiteY7" fmla="*/ 166255 h 487685"/>
                <a:gd name="connsiteX8" fmla="*/ 522514 w 1353787"/>
                <a:gd name="connsiteY8" fmla="*/ 95003 h 487685"/>
                <a:gd name="connsiteX9" fmla="*/ 629392 w 1353787"/>
                <a:gd name="connsiteY9" fmla="*/ 11876 h 487685"/>
                <a:gd name="connsiteX10" fmla="*/ 665018 w 1353787"/>
                <a:gd name="connsiteY10" fmla="*/ 0 h 487685"/>
                <a:gd name="connsiteX11" fmla="*/ 748146 w 1353787"/>
                <a:gd name="connsiteY11" fmla="*/ 23751 h 487685"/>
                <a:gd name="connsiteX12" fmla="*/ 795647 w 1353787"/>
                <a:gd name="connsiteY12" fmla="*/ 95003 h 487685"/>
                <a:gd name="connsiteX13" fmla="*/ 819398 w 1353787"/>
                <a:gd name="connsiteY13" fmla="*/ 130629 h 487685"/>
                <a:gd name="connsiteX14" fmla="*/ 843148 w 1353787"/>
                <a:gd name="connsiteY14" fmla="*/ 166255 h 487685"/>
                <a:gd name="connsiteX15" fmla="*/ 866899 w 1353787"/>
                <a:gd name="connsiteY15" fmla="*/ 201881 h 487685"/>
                <a:gd name="connsiteX16" fmla="*/ 878774 w 1353787"/>
                <a:gd name="connsiteY16" fmla="*/ 237507 h 487685"/>
                <a:gd name="connsiteX17" fmla="*/ 985652 w 1353787"/>
                <a:gd name="connsiteY17" fmla="*/ 332510 h 487685"/>
                <a:gd name="connsiteX18" fmla="*/ 1033153 w 1353787"/>
                <a:gd name="connsiteY18" fmla="*/ 380011 h 487685"/>
                <a:gd name="connsiteX19" fmla="*/ 1104405 w 1353787"/>
                <a:gd name="connsiteY19" fmla="*/ 439387 h 487685"/>
                <a:gd name="connsiteX20" fmla="*/ 1187533 w 1353787"/>
                <a:gd name="connsiteY20" fmla="*/ 463138 h 487685"/>
                <a:gd name="connsiteX21" fmla="*/ 1294411 w 1353787"/>
                <a:gd name="connsiteY21" fmla="*/ 486889 h 487685"/>
                <a:gd name="connsiteX22" fmla="*/ 1353787 w 1353787"/>
                <a:gd name="connsiteY22" fmla="*/ 486889 h 487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53787" h="487685">
                  <a:moveTo>
                    <a:pt x="0" y="486889"/>
                  </a:moveTo>
                  <a:cubicBezTo>
                    <a:pt x="55418" y="482930"/>
                    <a:pt x="111310" y="483255"/>
                    <a:pt x="166255" y="475013"/>
                  </a:cubicBezTo>
                  <a:cubicBezTo>
                    <a:pt x="191013" y="471299"/>
                    <a:pt x="213756" y="459180"/>
                    <a:pt x="237507" y="451263"/>
                  </a:cubicBezTo>
                  <a:lnTo>
                    <a:pt x="273133" y="439387"/>
                  </a:lnTo>
                  <a:cubicBezTo>
                    <a:pt x="281050" y="427512"/>
                    <a:pt x="286791" y="413853"/>
                    <a:pt x="296883" y="403761"/>
                  </a:cubicBezTo>
                  <a:cubicBezTo>
                    <a:pt x="368279" y="332365"/>
                    <a:pt x="304008" y="458387"/>
                    <a:pt x="403761" y="308759"/>
                  </a:cubicBezTo>
                  <a:lnTo>
                    <a:pt x="451263" y="237507"/>
                  </a:lnTo>
                  <a:cubicBezTo>
                    <a:pt x="459180" y="213756"/>
                    <a:pt x="461126" y="187086"/>
                    <a:pt x="475013" y="166255"/>
                  </a:cubicBezTo>
                  <a:cubicBezTo>
                    <a:pt x="490847" y="142504"/>
                    <a:pt x="502330" y="115187"/>
                    <a:pt x="522514" y="95003"/>
                  </a:cubicBezTo>
                  <a:cubicBezTo>
                    <a:pt x="553254" y="64263"/>
                    <a:pt x="586777" y="26082"/>
                    <a:pt x="629392" y="11876"/>
                  </a:cubicBezTo>
                  <a:lnTo>
                    <a:pt x="665018" y="0"/>
                  </a:lnTo>
                  <a:cubicBezTo>
                    <a:pt x="665426" y="102"/>
                    <a:pt x="742468" y="18073"/>
                    <a:pt x="748146" y="23751"/>
                  </a:cubicBezTo>
                  <a:cubicBezTo>
                    <a:pt x="768330" y="43935"/>
                    <a:pt x="779813" y="71252"/>
                    <a:pt x="795647" y="95003"/>
                  </a:cubicBezTo>
                  <a:lnTo>
                    <a:pt x="819398" y="130629"/>
                  </a:lnTo>
                  <a:lnTo>
                    <a:pt x="843148" y="166255"/>
                  </a:lnTo>
                  <a:lnTo>
                    <a:pt x="866899" y="201881"/>
                  </a:lnTo>
                  <a:cubicBezTo>
                    <a:pt x="870857" y="213756"/>
                    <a:pt x="871089" y="227626"/>
                    <a:pt x="878774" y="237507"/>
                  </a:cubicBezTo>
                  <a:cubicBezTo>
                    <a:pt x="922574" y="293821"/>
                    <a:pt x="938032" y="300763"/>
                    <a:pt x="985652" y="332510"/>
                  </a:cubicBezTo>
                  <a:cubicBezTo>
                    <a:pt x="1008271" y="400369"/>
                    <a:pt x="978866" y="343820"/>
                    <a:pt x="1033153" y="380011"/>
                  </a:cubicBezTo>
                  <a:cubicBezTo>
                    <a:pt x="1111951" y="432543"/>
                    <a:pt x="1026693" y="400531"/>
                    <a:pt x="1104405" y="439387"/>
                  </a:cubicBezTo>
                  <a:cubicBezTo>
                    <a:pt x="1123393" y="448881"/>
                    <a:pt x="1169769" y="458063"/>
                    <a:pt x="1187533" y="463138"/>
                  </a:cubicBezTo>
                  <a:cubicBezTo>
                    <a:pt x="1243392" y="479097"/>
                    <a:pt x="1215832" y="479745"/>
                    <a:pt x="1294411" y="486889"/>
                  </a:cubicBezTo>
                  <a:cubicBezTo>
                    <a:pt x="1314122" y="488681"/>
                    <a:pt x="1333995" y="486889"/>
                    <a:pt x="1353787" y="486889"/>
                  </a:cubicBezTo>
                </a:path>
              </a:pathLst>
            </a:custGeom>
            <a:noFill/>
            <a:ln w="349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277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8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65495E-6 L 0.03281 0.51411 L 0.06406 -2.65495E-6 L 0.09705 0.51411 L 0.13003 -2.65495E-6 L 0.16076 0.51411 L 0.19375 -2.65495E-6 L 0.225 0.51411 L 0.25799 -2.65495E-6 L 0.29097 0.51411 L 0.32222 -2.65495E-6 L 0.35521 0.51411 L 0.38594 -2.65495E-6 L 0.41892 0.51411 L 0.45191 -2.65495E-6 L 0.48316 0.51411 L 0.51615 -2.65495E-6 " pathEditMode="relative" rAng="0" ptsTypes="FFFFFFFFFFFFFFFFF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99" y="2569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7" grpId="0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3" y="201406"/>
            <a:ext cx="8001056" cy="995346"/>
          </a:xfrm>
        </p:spPr>
        <p:txBody>
          <a:bodyPr>
            <a:normAutofit/>
          </a:bodyPr>
          <a:lstStyle/>
          <a:p>
            <a:r>
              <a:rPr lang="en-GB" sz="3200" b="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sz="3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eceiver </a:t>
            </a:r>
            <a:r>
              <a:rPr lang="en-GB" sz="3200" b="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3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perating </a:t>
            </a:r>
            <a:r>
              <a:rPr lang="en-GB" sz="3200" b="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3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haracteristic</a:t>
            </a:r>
            <a:r>
              <a:rPr lang="en-GB" sz="3200" b="0" dirty="0">
                <a:latin typeface="Arial" panose="020B0604020202020204" pitchFamily="34" charset="0"/>
                <a:cs typeface="Arial" panose="020B0604020202020204" pitchFamily="34" charset="0"/>
              </a:rPr>
              <a:t> (ROC</a:t>
            </a:r>
            <a:r>
              <a:rPr lang="en-GB" sz="3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285860"/>
            <a:ext cx="8572560" cy="5228764"/>
          </a:xfrm>
        </p:spPr>
        <p:txBody>
          <a:bodyPr>
            <a:noAutofit/>
          </a:bodyPr>
          <a:lstStyle/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Boosting classifier score </a:t>
            </a:r>
            <a:r>
              <a:rPr lang="en-GB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(prior to the binary classification) is compared with a threshold. </a:t>
            </a:r>
          </a:p>
          <a:p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The ROC curve is drawn by the false negative rate against the false positive rate at various threshold values:</a:t>
            </a:r>
          </a:p>
          <a:p>
            <a:endParaRPr lang="en-GB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False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positive rate (FPR</a:t>
            </a:r>
            <a:r>
              <a:rPr lang="en-GB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 = FP/N</a:t>
            </a:r>
          </a:p>
          <a:p>
            <a:pPr lvl="1"/>
            <a:r>
              <a:rPr lang="en-GB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False negative rate (FNR) = FN/P</a:t>
            </a:r>
          </a:p>
          <a:p>
            <a:endParaRPr lang="en-GB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9250" lvl="1" indent="0">
              <a:buNone/>
            </a:pPr>
            <a:r>
              <a:rPr lang="en-GB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where P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 positive </a:t>
            </a:r>
            <a:r>
              <a:rPr lang="en-GB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instances,</a:t>
            </a:r>
          </a:p>
          <a:p>
            <a:r>
              <a:rPr lang="en-GB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N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 negative </a:t>
            </a:r>
            <a:r>
              <a:rPr lang="en-GB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instances,</a:t>
            </a:r>
          </a:p>
          <a:p>
            <a:r>
              <a:rPr lang="en-GB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FP false positive cases, and</a:t>
            </a:r>
          </a:p>
          <a:p>
            <a:r>
              <a:rPr lang="en-GB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FN false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negative </a:t>
            </a:r>
            <a:r>
              <a:rPr lang="en-GB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cases.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mtClean="0"/>
              <a:pPr/>
              <a:t>32</a:t>
            </a:fld>
            <a:endParaRPr lang="en-GB" dirty="0"/>
          </a:p>
        </p:txBody>
      </p:sp>
      <p:pic>
        <p:nvPicPr>
          <p:cNvPr id="6" name="Picture 5" descr="eqn1359_1.png"/>
          <p:cNvPicPr>
            <a:picLocks noChangeAspect="1"/>
          </p:cNvPicPr>
          <p:nvPr/>
        </p:nvPicPr>
        <p:blipFill>
          <a:blip r:embed="rId2" cstate="print">
            <a:lum bright="-100000"/>
          </a:blip>
          <a:stretch>
            <a:fillRect/>
          </a:stretch>
        </p:blipFill>
        <p:spPr>
          <a:xfrm>
            <a:off x="1141810" y="1910079"/>
            <a:ext cx="2502701" cy="9194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62090" y="2126103"/>
            <a:ext cx="16450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Threshold</a:t>
            </a:r>
            <a:endParaRPr lang="en-GB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5318275" y="2362101"/>
            <a:ext cx="551871" cy="1588"/>
          </a:xfrm>
          <a:prstGeom prst="straightConnector1">
            <a:avLst/>
          </a:prstGeom>
          <a:solidFill>
            <a:srgbClr val="999999"/>
          </a:solidFill>
          <a:ln w="57150" cap="flat" cmpd="sng" algn="ctr">
            <a:solidFill>
              <a:srgbClr val="9C2424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6038355" y="2132856"/>
            <a:ext cx="17652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Class 1 (face)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38355" y="2582567"/>
            <a:ext cx="2206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Class -1 (no face)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62089" y="2596842"/>
            <a:ext cx="16450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 Threshold</a:t>
            </a:r>
            <a:endParaRPr lang="en-GB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5318274" y="2819333"/>
            <a:ext cx="551871" cy="1588"/>
          </a:xfrm>
          <a:prstGeom prst="straightConnector1">
            <a:avLst/>
          </a:prstGeom>
          <a:solidFill>
            <a:srgbClr val="999999"/>
          </a:solidFill>
          <a:ln w="57150" cap="flat" cmpd="sng" algn="ctr">
            <a:solidFill>
              <a:srgbClr val="9C2424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6" name="Group 25"/>
          <p:cNvGrpSpPr/>
          <p:nvPr/>
        </p:nvGrpSpPr>
        <p:grpSpPr>
          <a:xfrm>
            <a:off x="5940152" y="4077072"/>
            <a:ext cx="2592288" cy="2088232"/>
            <a:chOff x="5940152" y="4077072"/>
            <a:chExt cx="2592288" cy="2088232"/>
          </a:xfrm>
        </p:grpSpPr>
        <p:sp>
          <p:nvSpPr>
            <p:cNvPr id="15" name="Rectangle 14"/>
            <p:cNvSpPr/>
            <p:nvPr/>
          </p:nvSpPr>
          <p:spPr>
            <a:xfrm>
              <a:off x="5940152" y="4077072"/>
              <a:ext cx="2592288" cy="20882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5954233" y="4093535"/>
              <a:ext cx="2509283" cy="2062716"/>
            </a:xfrm>
            <a:custGeom>
              <a:avLst/>
              <a:gdLst>
                <a:gd name="connsiteX0" fmla="*/ 0 w 2509283"/>
                <a:gd name="connsiteY0" fmla="*/ 0 h 2062716"/>
                <a:gd name="connsiteX1" fmla="*/ 159488 w 2509283"/>
                <a:gd name="connsiteY1" fmla="*/ 1573618 h 2062716"/>
                <a:gd name="connsiteX2" fmla="*/ 489097 w 2509283"/>
                <a:gd name="connsiteY2" fmla="*/ 1956391 h 2062716"/>
                <a:gd name="connsiteX3" fmla="*/ 2509283 w 2509283"/>
                <a:gd name="connsiteY3" fmla="*/ 2062716 h 206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9283" h="2062716">
                  <a:moveTo>
                    <a:pt x="0" y="0"/>
                  </a:moveTo>
                  <a:cubicBezTo>
                    <a:pt x="38986" y="623776"/>
                    <a:pt x="77972" y="1247553"/>
                    <a:pt x="159488" y="1573618"/>
                  </a:cubicBezTo>
                  <a:cubicBezTo>
                    <a:pt x="241004" y="1899683"/>
                    <a:pt x="97465" y="1874875"/>
                    <a:pt x="489097" y="1956391"/>
                  </a:cubicBezTo>
                  <a:cubicBezTo>
                    <a:pt x="880729" y="2037907"/>
                    <a:pt x="1695006" y="2050311"/>
                    <a:pt x="2509283" y="2062716"/>
                  </a:cubicBezTo>
                </a:path>
              </a:pathLst>
            </a:custGeom>
            <a:noFill/>
            <a:ln w="44450">
              <a:solidFill>
                <a:srgbClr val="5BB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901020" y="6194319"/>
            <a:ext cx="773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FPR</a:t>
            </a:r>
            <a:endParaRPr lang="en-GB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073602" y="501317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FNR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11427" y="6173856"/>
            <a:ext cx="432048" cy="380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3516" y="61289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12847" y="39330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6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71472" y="2548880"/>
            <a:ext cx="7929618" cy="1600200"/>
          </a:xfrm>
        </p:spPr>
        <p:txBody>
          <a:bodyPr/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How to accelerate the boosting training and evaluation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00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76200"/>
            <a:ext cx="8606191" cy="995346"/>
          </a:xfrm>
        </p:spPr>
        <p:txBody>
          <a:bodyPr>
            <a:normAutofit/>
          </a:bodyPr>
          <a:lstStyle/>
          <a:p>
            <a:pPr algn="ctr"/>
            <a:r>
              <a:rPr lang="en-GB" sz="4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Integral Image</a:t>
            </a:r>
            <a:endParaRPr lang="en-GB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412776"/>
            <a:ext cx="7094592" cy="5095468"/>
          </a:xfrm>
        </p:spPr>
        <p:txBody>
          <a:bodyPr>
            <a:normAutofit/>
          </a:bodyPr>
          <a:lstStyle/>
          <a:p>
            <a:pPr lvl="1"/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value at (</a:t>
            </a:r>
            <a:r>
              <a:rPr lang="en-GB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is the sum of the pixel values above and to the left of (</a:t>
            </a:r>
            <a:r>
              <a:rPr lang="en-GB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lvl="1"/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integral image can be computed in one pass over the original image.</a:t>
            </a:r>
            <a:endParaRPr lang="en-GB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mtClean="0">
                <a:solidFill>
                  <a:schemeClr val="tx1"/>
                </a:solidFill>
              </a:rPr>
              <a:pPr/>
              <a:t>34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8156" y="2136688"/>
            <a:ext cx="2312236" cy="2370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066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2568736"/>
            <a:ext cx="3433164" cy="911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66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45222" y="3648856"/>
            <a:ext cx="3802842" cy="86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66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3568" y="4656968"/>
            <a:ext cx="7977136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3414"/>
            <a:ext cx="8678199" cy="995346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Boosting Simple Features </a:t>
            </a:r>
            <a:br>
              <a:rPr lang="en-GB" sz="3200" b="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[Viola and Jones CVPR 01]</a:t>
            </a:r>
            <a:endParaRPr lang="en-GB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556792"/>
            <a:ext cx="5000660" cy="4569371"/>
          </a:xfrm>
        </p:spPr>
        <p:txBody>
          <a:bodyPr>
            <a:normAutofit/>
          </a:bodyPr>
          <a:lstStyle/>
          <a:p>
            <a:pPr lvl="0"/>
            <a:r>
              <a:rPr lang="en-GB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Integral image</a:t>
            </a:r>
          </a:p>
          <a:p>
            <a:pPr lvl="1"/>
            <a:r>
              <a:rPr lang="en-GB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sum of original image values within the rectangle can be computed: Sum = A-B-C+D</a:t>
            </a:r>
          </a:p>
          <a:p>
            <a:pPr lvl="1"/>
            <a:endParaRPr lang="en-GB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provides the fast evaluation of </a:t>
            </a:r>
            <a:r>
              <a:rPr lang="en-GB" sz="2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GB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-basis like features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mtClean="0">
                <a:solidFill>
                  <a:schemeClr val="tx1"/>
                </a:solidFill>
              </a:rPr>
              <a:pPr/>
              <a:t>35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1556791"/>
            <a:ext cx="2664296" cy="254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9792" y="4503493"/>
            <a:ext cx="1808701" cy="1661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4503493"/>
            <a:ext cx="1818585" cy="1652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0" name="Group 9"/>
          <p:cNvGrpSpPr/>
          <p:nvPr/>
        </p:nvGrpSpPr>
        <p:grpSpPr>
          <a:xfrm>
            <a:off x="4054888" y="5199724"/>
            <a:ext cx="186548" cy="209847"/>
            <a:chOff x="7308304" y="704571"/>
            <a:chExt cx="216024" cy="180399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7308304" y="729079"/>
              <a:ext cx="216024" cy="144016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7308304" y="704571"/>
              <a:ext cx="216024" cy="180399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/>
          <p:cNvCxnSpPr/>
          <p:nvPr/>
        </p:nvCxnSpPr>
        <p:spPr bwMode="auto">
          <a:xfrm>
            <a:off x="1907704" y="5259332"/>
            <a:ext cx="551871" cy="1588"/>
          </a:xfrm>
          <a:prstGeom prst="straightConnector1">
            <a:avLst/>
          </a:prstGeom>
          <a:solidFill>
            <a:srgbClr val="999999"/>
          </a:solidFill>
          <a:ln w="57150" cap="flat" cmpd="sng" algn="ctr">
            <a:solidFill>
              <a:srgbClr val="9C2424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6" name="Group 15"/>
          <p:cNvGrpSpPr/>
          <p:nvPr/>
        </p:nvGrpSpPr>
        <p:grpSpPr>
          <a:xfrm>
            <a:off x="4049101" y="5034442"/>
            <a:ext cx="186548" cy="209847"/>
            <a:chOff x="7308304" y="704571"/>
            <a:chExt cx="216024" cy="180399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7308304" y="729079"/>
              <a:ext cx="216024" cy="144016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7308304" y="704571"/>
              <a:ext cx="216024" cy="180399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2926449" y="5186842"/>
            <a:ext cx="186548" cy="209847"/>
            <a:chOff x="7308304" y="704571"/>
            <a:chExt cx="216024" cy="180399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7308304" y="729079"/>
              <a:ext cx="216024" cy="144016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308304" y="704571"/>
              <a:ext cx="216024" cy="180399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937082" y="5034442"/>
            <a:ext cx="186548" cy="209847"/>
            <a:chOff x="7308304" y="704571"/>
            <a:chExt cx="216024" cy="180399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7308304" y="729079"/>
              <a:ext cx="216024" cy="144016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7308304" y="704571"/>
              <a:ext cx="216024" cy="180399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2915816" y="4797152"/>
            <a:ext cx="186548" cy="209847"/>
            <a:chOff x="7308304" y="704571"/>
            <a:chExt cx="216024" cy="180399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7308304" y="729079"/>
              <a:ext cx="216024" cy="144016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7308304" y="704571"/>
              <a:ext cx="216024" cy="180399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046678" y="4803329"/>
            <a:ext cx="186548" cy="209847"/>
            <a:chOff x="7308304" y="704571"/>
            <a:chExt cx="216024" cy="180399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7308304" y="729079"/>
              <a:ext cx="216024" cy="144016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7308304" y="704571"/>
              <a:ext cx="216024" cy="180399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4158795" y="5148504"/>
            <a:ext cx="45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58795" y="4909423"/>
            <a:ext cx="45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78235" y="5170248"/>
            <a:ext cx="45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70025" y="4939284"/>
            <a:ext cx="45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50585" y="4643844"/>
            <a:ext cx="45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80949" y="4707642"/>
            <a:ext cx="45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90514" y="6300093"/>
            <a:ext cx="222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(6-4-5+3)-(4-2-3+1)     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76200"/>
            <a:ext cx="8001056" cy="995346"/>
          </a:xfrm>
        </p:spPr>
        <p:txBody>
          <a:bodyPr/>
          <a:lstStyle/>
          <a:p>
            <a:pPr algn="ctr"/>
            <a:r>
              <a:rPr lang="en-GB" b="0" dirty="0" smtClean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lang="en-GB" b="0" dirty="0" smtClean="0"/>
              <a:t> (testing)</a:t>
            </a:r>
            <a:endParaRPr lang="en-GB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mtClean="0">
                <a:solidFill>
                  <a:schemeClr val="tx1"/>
                </a:solidFill>
              </a:rPr>
              <a:pPr/>
              <a:t>36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30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484784"/>
            <a:ext cx="5247645" cy="4104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2124" y="2780928"/>
            <a:ext cx="758346" cy="69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2124" y="2784704"/>
            <a:ext cx="758346" cy="689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Straight Arrow Connector 3"/>
          <p:cNvCxnSpPr/>
          <p:nvPr/>
        </p:nvCxnSpPr>
        <p:spPr>
          <a:xfrm>
            <a:off x="1763688" y="1412776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763688" y="1412776"/>
            <a:ext cx="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59832" y="1166760"/>
            <a:ext cx="288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x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561189" y="2494809"/>
            <a:ext cx="492443" cy="3446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y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08304" y="3336957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2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i(</a:t>
            </a:r>
            <a:r>
              <a:rPr lang="en-GB" sz="20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GB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5000" y="1484784"/>
            <a:ext cx="2234952" cy="1468445"/>
            <a:chOff x="1905000" y="1484784"/>
            <a:chExt cx="2234952" cy="146844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139952" y="1484784"/>
              <a:ext cx="0" cy="14684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905000" y="2953229"/>
              <a:ext cx="22349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4103948" y="2900436"/>
            <a:ext cx="108012" cy="96516"/>
            <a:chOff x="7308304" y="704571"/>
            <a:chExt cx="216024" cy="180399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7308304" y="729079"/>
              <a:ext cx="216024" cy="144016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7308304" y="704571"/>
              <a:ext cx="216024" cy="180399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4103569" y="2996952"/>
            <a:ext cx="108012" cy="96516"/>
            <a:chOff x="7308304" y="704571"/>
            <a:chExt cx="216024" cy="180399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7308304" y="729079"/>
              <a:ext cx="216024" cy="144016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7308304" y="704571"/>
              <a:ext cx="216024" cy="180399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103569" y="3068960"/>
            <a:ext cx="108012" cy="96516"/>
            <a:chOff x="7308304" y="704571"/>
            <a:chExt cx="216024" cy="180399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7308304" y="729079"/>
              <a:ext cx="216024" cy="144016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7308304" y="704571"/>
              <a:ext cx="216024" cy="180399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584254" y="2900436"/>
            <a:ext cx="108012" cy="96516"/>
            <a:chOff x="7308304" y="704571"/>
            <a:chExt cx="216024" cy="180399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7308304" y="729079"/>
              <a:ext cx="216024" cy="144016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7308304" y="704571"/>
              <a:ext cx="216024" cy="180399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584254" y="2996952"/>
            <a:ext cx="108012" cy="96516"/>
            <a:chOff x="7308304" y="704571"/>
            <a:chExt cx="216024" cy="180399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7308304" y="729079"/>
              <a:ext cx="216024" cy="144016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7308304" y="704571"/>
              <a:ext cx="216024" cy="180399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583875" y="3068960"/>
            <a:ext cx="108012" cy="96516"/>
            <a:chOff x="7308304" y="704571"/>
            <a:chExt cx="216024" cy="180399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7308304" y="729079"/>
              <a:ext cx="216024" cy="144016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7308304" y="704571"/>
              <a:ext cx="216024" cy="180399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403648" y="5879013"/>
            <a:ext cx="6912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*In the coursework2, you can first crop image windows, then compute the integral images of the windows, than of the entire image.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905000" y="1484783"/>
            <a:ext cx="2733260" cy="1632434"/>
            <a:chOff x="1842192" y="1394589"/>
            <a:chExt cx="2297760" cy="1558640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4139952" y="1394589"/>
              <a:ext cx="0" cy="1558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1842192" y="2953229"/>
              <a:ext cx="22977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63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71472" y="2692896"/>
            <a:ext cx="7929618" cy="1600200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Boosting as a Tree-structured Classifier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274638"/>
            <a:ext cx="7632848" cy="922114"/>
          </a:xfrm>
        </p:spPr>
        <p:txBody>
          <a:bodyPr>
            <a:normAutofit/>
          </a:bodyPr>
          <a:lstStyle/>
          <a:p>
            <a:pPr algn="ctr"/>
            <a:r>
              <a:rPr lang="en-GB" sz="36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Boosting (very shallow network)	   </a:t>
            </a:r>
            <a:endParaRPr lang="en-GB" sz="2000" b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>
            <a:noAutofit/>
          </a:bodyPr>
          <a:lstStyle/>
          <a:p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strong classifier H as boosted decision stumps has a flat structure</a:t>
            </a:r>
          </a:p>
          <a:p>
            <a:pPr lvl="1"/>
            <a:endParaRPr lang="en-GB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1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1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Cf. Decision “ferns” has been shown to outperform “trees” </a:t>
            </a:r>
            <a:r>
              <a:rPr lang="en-GB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GB" sz="1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Zisserman</a:t>
            </a:r>
            <a:r>
              <a:rPr lang="en-GB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al, 07] [</a:t>
            </a:r>
            <a:r>
              <a:rPr lang="en-GB" sz="1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Fua</a:t>
            </a:r>
            <a:r>
              <a:rPr lang="en-GB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al, 07]</a:t>
            </a:r>
            <a:endParaRPr lang="en-GB" sz="1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schemeClr val="tx1"/>
                </a:solidFill>
              </a:rPr>
              <a:pPr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>
            <a:stCxn id="44" idx="3"/>
            <a:endCxn id="42" idx="0"/>
          </p:cNvCxnSpPr>
          <p:nvPr/>
        </p:nvCxnSpPr>
        <p:spPr>
          <a:xfrm rot="5400000">
            <a:off x="1918803" y="2824423"/>
            <a:ext cx="154243" cy="291521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1" name="Straight Connector 40"/>
          <p:cNvCxnSpPr>
            <a:stCxn id="44" idx="5"/>
            <a:endCxn id="43" idx="0"/>
          </p:cNvCxnSpPr>
          <p:nvPr/>
        </p:nvCxnSpPr>
        <p:spPr>
          <a:xfrm rot="16200000" flipH="1">
            <a:off x="2324867" y="2818824"/>
            <a:ext cx="154243" cy="302717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42" name="Oval 41"/>
          <p:cNvSpPr/>
          <p:nvPr/>
        </p:nvSpPr>
        <p:spPr>
          <a:xfrm>
            <a:off x="1773127" y="3047305"/>
            <a:ext cx="154072" cy="15407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476311" y="3047305"/>
            <a:ext cx="154072" cy="15407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119121" y="2761553"/>
            <a:ext cx="154072" cy="15407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336699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5" name="Straight Arrow Connector 104"/>
          <p:cNvCxnSpPr/>
          <p:nvPr/>
        </p:nvCxnSpPr>
        <p:spPr bwMode="auto">
          <a:xfrm>
            <a:off x="3029434" y="3772881"/>
            <a:ext cx="1625740" cy="615146"/>
          </a:xfrm>
          <a:prstGeom prst="straightConnector1">
            <a:avLst/>
          </a:prstGeom>
          <a:solidFill>
            <a:srgbClr val="999999"/>
          </a:solidFill>
          <a:ln w="57150" cap="flat" cmpd="sng" algn="ctr">
            <a:solidFill>
              <a:srgbClr val="9C2424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06" name="Straight Arrow Connector 105"/>
          <p:cNvCxnSpPr/>
          <p:nvPr/>
        </p:nvCxnSpPr>
        <p:spPr bwMode="auto">
          <a:xfrm rot="10800000" flipV="1">
            <a:off x="5315450" y="3844319"/>
            <a:ext cx="1571638" cy="571504"/>
          </a:xfrm>
          <a:prstGeom prst="straightConnector1">
            <a:avLst/>
          </a:prstGeom>
          <a:solidFill>
            <a:srgbClr val="999999"/>
          </a:solidFill>
          <a:ln w="57150" cap="flat" cmpd="sng" algn="ctr">
            <a:solidFill>
              <a:srgbClr val="9C2424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4" name="Group 109"/>
          <p:cNvGrpSpPr/>
          <p:nvPr/>
        </p:nvGrpSpPr>
        <p:grpSpPr>
          <a:xfrm>
            <a:off x="4529632" y="4272947"/>
            <a:ext cx="871531" cy="785818"/>
            <a:chOff x="5572132" y="3714752"/>
            <a:chExt cx="871531" cy="785818"/>
          </a:xfrm>
        </p:grpSpPr>
        <p:sp>
          <p:nvSpPr>
            <p:cNvPr id="109" name="Oval 108"/>
            <p:cNvSpPr/>
            <p:nvPr/>
          </p:nvSpPr>
          <p:spPr>
            <a:xfrm>
              <a:off x="5572132" y="3714752"/>
              <a:ext cx="857256" cy="785818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33669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3081" name="Object 9"/>
            <p:cNvGraphicFramePr>
              <a:graphicFrameLocks noChangeAspect="1"/>
            </p:cNvGraphicFramePr>
            <p:nvPr/>
          </p:nvGraphicFramePr>
          <p:xfrm>
            <a:off x="5768975" y="3816350"/>
            <a:ext cx="674688" cy="585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396" name="Equation" r:id="rId4" imgW="291960" imgH="253800" progId="Equation.3">
                    <p:embed/>
                  </p:oleObj>
                </mc:Choice>
                <mc:Fallback>
                  <p:oleObj name="Equation" r:id="rId4" imgW="29196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8975" y="3816350"/>
                          <a:ext cx="674688" cy="5857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07"/>
          <p:cNvGrpSpPr/>
          <p:nvPr/>
        </p:nvGrpSpPr>
        <p:grpSpPr>
          <a:xfrm>
            <a:off x="1630251" y="3272815"/>
            <a:ext cx="500066" cy="360366"/>
            <a:chOff x="2252646" y="1983412"/>
            <a:chExt cx="357190" cy="287340"/>
          </a:xfrm>
        </p:grpSpPr>
        <p:cxnSp>
          <p:nvCxnSpPr>
            <p:cNvPr id="102" name="Straight Connector 101"/>
            <p:cNvCxnSpPr/>
            <p:nvPr/>
          </p:nvCxnSpPr>
          <p:spPr>
            <a:xfrm rot="5400000">
              <a:off x="2223394" y="2171765"/>
              <a:ext cx="196522" cy="1452"/>
            </a:xfrm>
            <a:prstGeom prst="lin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104" name="Straight Arrow Connector 103"/>
            <p:cNvCxnSpPr/>
            <p:nvPr/>
          </p:nvCxnSpPr>
          <p:spPr>
            <a:xfrm rot="5400000" flipH="1" flipV="1">
              <a:off x="2110100" y="2125958"/>
              <a:ext cx="286544" cy="1452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 w="sm" len="sm"/>
            </a:ln>
            <a:effectLst/>
          </p:spPr>
        </p:cxnSp>
        <p:cxnSp>
          <p:nvCxnSpPr>
            <p:cNvPr id="108" name="Straight Arrow Connector 107"/>
            <p:cNvCxnSpPr/>
            <p:nvPr/>
          </p:nvCxnSpPr>
          <p:spPr>
            <a:xfrm>
              <a:off x="2252646" y="2269956"/>
              <a:ext cx="357190" cy="796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 w="sm" len="sm"/>
            </a:ln>
            <a:effectLst/>
          </p:spPr>
        </p:cxnSp>
      </p:grpSp>
      <p:sp>
        <p:nvSpPr>
          <p:cNvPr id="123" name="TextBox 122"/>
          <p:cNvSpPr txBox="1"/>
          <p:nvPr/>
        </p:nvSpPr>
        <p:spPr>
          <a:xfrm>
            <a:off x="1558813" y="3576048"/>
            <a:ext cx="684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c0 c1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107"/>
          <p:cNvGrpSpPr/>
          <p:nvPr/>
        </p:nvGrpSpPr>
        <p:grpSpPr>
          <a:xfrm>
            <a:off x="2344631" y="3272815"/>
            <a:ext cx="500066" cy="360366"/>
            <a:chOff x="2252646" y="1983412"/>
            <a:chExt cx="357190" cy="287340"/>
          </a:xfrm>
        </p:grpSpPr>
        <p:cxnSp>
          <p:nvCxnSpPr>
            <p:cNvPr id="125" name="Straight Connector 124"/>
            <p:cNvCxnSpPr/>
            <p:nvPr/>
          </p:nvCxnSpPr>
          <p:spPr>
            <a:xfrm rot="5400000">
              <a:off x="2408794" y="2171765"/>
              <a:ext cx="196522" cy="1452"/>
            </a:xfrm>
            <a:prstGeom prst="lin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126" name="Straight Arrow Connector 125"/>
            <p:cNvCxnSpPr/>
            <p:nvPr/>
          </p:nvCxnSpPr>
          <p:spPr>
            <a:xfrm rot="5400000" flipH="1" flipV="1">
              <a:off x="2110100" y="2125958"/>
              <a:ext cx="286544" cy="1452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 w="sm" len="sm"/>
            </a:ln>
            <a:effectLst/>
          </p:spPr>
        </p:cxnSp>
        <p:cxnSp>
          <p:nvCxnSpPr>
            <p:cNvPr id="127" name="Straight Arrow Connector 126"/>
            <p:cNvCxnSpPr/>
            <p:nvPr/>
          </p:nvCxnSpPr>
          <p:spPr>
            <a:xfrm>
              <a:off x="2252646" y="2269956"/>
              <a:ext cx="357190" cy="796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 w="sm" len="sm"/>
            </a:ln>
            <a:effectLst/>
          </p:spPr>
        </p:cxnSp>
      </p:grpSp>
      <p:sp>
        <p:nvSpPr>
          <p:cNvPr id="128" name="TextBox 127"/>
          <p:cNvSpPr txBox="1"/>
          <p:nvPr/>
        </p:nvSpPr>
        <p:spPr>
          <a:xfrm>
            <a:off x="2273193" y="3576048"/>
            <a:ext cx="684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c0 c1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1" name="Straight Connector 130"/>
          <p:cNvCxnSpPr>
            <a:stCxn id="135" idx="3"/>
            <a:endCxn id="133" idx="0"/>
          </p:cNvCxnSpPr>
          <p:nvPr/>
        </p:nvCxnSpPr>
        <p:spPr>
          <a:xfrm rot="5400000">
            <a:off x="4633447" y="2824423"/>
            <a:ext cx="154243" cy="291521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2" name="Straight Connector 131"/>
          <p:cNvCxnSpPr>
            <a:stCxn id="135" idx="5"/>
            <a:endCxn id="134" idx="0"/>
          </p:cNvCxnSpPr>
          <p:nvPr/>
        </p:nvCxnSpPr>
        <p:spPr>
          <a:xfrm rot="16200000" flipH="1">
            <a:off x="5039511" y="2818824"/>
            <a:ext cx="154243" cy="302717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33" name="Oval 132"/>
          <p:cNvSpPr/>
          <p:nvPr/>
        </p:nvSpPr>
        <p:spPr>
          <a:xfrm>
            <a:off x="4487771" y="3047305"/>
            <a:ext cx="154072" cy="15407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5190955" y="3047305"/>
            <a:ext cx="154072" cy="15407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4833765" y="2761553"/>
            <a:ext cx="154072" cy="15407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336699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107"/>
          <p:cNvGrpSpPr/>
          <p:nvPr/>
        </p:nvGrpSpPr>
        <p:grpSpPr>
          <a:xfrm>
            <a:off x="4344895" y="3272815"/>
            <a:ext cx="500066" cy="360366"/>
            <a:chOff x="2252646" y="1983412"/>
            <a:chExt cx="357190" cy="287340"/>
          </a:xfrm>
        </p:grpSpPr>
        <p:cxnSp>
          <p:nvCxnSpPr>
            <p:cNvPr id="138" name="Straight Connector 137"/>
            <p:cNvCxnSpPr/>
            <p:nvPr/>
          </p:nvCxnSpPr>
          <p:spPr>
            <a:xfrm rot="5400000">
              <a:off x="2223394" y="2171765"/>
              <a:ext cx="196522" cy="1452"/>
            </a:xfrm>
            <a:prstGeom prst="lin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139" name="Straight Arrow Connector 138"/>
            <p:cNvCxnSpPr/>
            <p:nvPr/>
          </p:nvCxnSpPr>
          <p:spPr>
            <a:xfrm rot="5400000" flipH="1" flipV="1">
              <a:off x="2110100" y="2125958"/>
              <a:ext cx="286544" cy="1452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 w="sm" len="sm"/>
            </a:ln>
            <a:effectLst/>
          </p:spPr>
        </p:cxnSp>
        <p:cxnSp>
          <p:nvCxnSpPr>
            <p:cNvPr id="140" name="Straight Arrow Connector 139"/>
            <p:cNvCxnSpPr/>
            <p:nvPr/>
          </p:nvCxnSpPr>
          <p:spPr>
            <a:xfrm>
              <a:off x="2252646" y="2269956"/>
              <a:ext cx="357190" cy="796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 w="sm" len="sm"/>
            </a:ln>
            <a:effectLst/>
          </p:spPr>
        </p:cxnSp>
      </p:grpSp>
      <p:sp>
        <p:nvSpPr>
          <p:cNvPr id="141" name="TextBox 140"/>
          <p:cNvSpPr txBox="1"/>
          <p:nvPr/>
        </p:nvSpPr>
        <p:spPr>
          <a:xfrm>
            <a:off x="4273457" y="3576048"/>
            <a:ext cx="684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c0 c1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07"/>
          <p:cNvGrpSpPr/>
          <p:nvPr/>
        </p:nvGrpSpPr>
        <p:grpSpPr>
          <a:xfrm>
            <a:off x="5059275" y="3272815"/>
            <a:ext cx="500066" cy="360366"/>
            <a:chOff x="2252646" y="1983412"/>
            <a:chExt cx="357190" cy="287340"/>
          </a:xfrm>
        </p:grpSpPr>
        <p:cxnSp>
          <p:nvCxnSpPr>
            <p:cNvPr id="143" name="Straight Connector 142"/>
            <p:cNvCxnSpPr/>
            <p:nvPr/>
          </p:nvCxnSpPr>
          <p:spPr>
            <a:xfrm rot="5400000">
              <a:off x="2408794" y="2171765"/>
              <a:ext cx="196522" cy="1452"/>
            </a:xfrm>
            <a:prstGeom prst="lin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144" name="Straight Arrow Connector 143"/>
            <p:cNvCxnSpPr/>
            <p:nvPr/>
          </p:nvCxnSpPr>
          <p:spPr>
            <a:xfrm rot="5400000" flipH="1" flipV="1">
              <a:off x="2110100" y="2125958"/>
              <a:ext cx="286544" cy="1452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 w="sm" len="sm"/>
            </a:ln>
            <a:effectLst/>
          </p:spPr>
        </p:cxnSp>
        <p:cxnSp>
          <p:nvCxnSpPr>
            <p:cNvPr id="145" name="Straight Arrow Connector 144"/>
            <p:cNvCxnSpPr/>
            <p:nvPr/>
          </p:nvCxnSpPr>
          <p:spPr>
            <a:xfrm>
              <a:off x="2252646" y="2269956"/>
              <a:ext cx="357190" cy="796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 w="sm" len="sm"/>
            </a:ln>
            <a:effectLst/>
          </p:spPr>
        </p:cxnSp>
      </p:grpSp>
      <p:sp>
        <p:nvSpPr>
          <p:cNvPr id="146" name="TextBox 145"/>
          <p:cNvSpPr txBox="1"/>
          <p:nvPr/>
        </p:nvSpPr>
        <p:spPr>
          <a:xfrm>
            <a:off x="4987837" y="3576048"/>
            <a:ext cx="684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c0 c1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7" name="Straight Connector 146"/>
          <p:cNvCxnSpPr>
            <a:stCxn id="151" idx="3"/>
            <a:endCxn id="149" idx="0"/>
          </p:cNvCxnSpPr>
          <p:nvPr/>
        </p:nvCxnSpPr>
        <p:spPr>
          <a:xfrm rot="5400000">
            <a:off x="7205215" y="2824423"/>
            <a:ext cx="154243" cy="291521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48" name="Straight Connector 147"/>
          <p:cNvCxnSpPr>
            <a:stCxn id="151" idx="5"/>
            <a:endCxn id="150" idx="0"/>
          </p:cNvCxnSpPr>
          <p:nvPr/>
        </p:nvCxnSpPr>
        <p:spPr>
          <a:xfrm rot="16200000" flipH="1">
            <a:off x="7611279" y="2818824"/>
            <a:ext cx="154243" cy="302717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49" name="Oval 148"/>
          <p:cNvSpPr/>
          <p:nvPr/>
        </p:nvSpPr>
        <p:spPr>
          <a:xfrm>
            <a:off x="7059539" y="3047305"/>
            <a:ext cx="154072" cy="15407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7762723" y="3047305"/>
            <a:ext cx="154072" cy="15407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7405533" y="2761553"/>
            <a:ext cx="154072" cy="15407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336699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107"/>
          <p:cNvGrpSpPr/>
          <p:nvPr/>
        </p:nvGrpSpPr>
        <p:grpSpPr>
          <a:xfrm>
            <a:off x="6916663" y="3272815"/>
            <a:ext cx="500066" cy="360366"/>
            <a:chOff x="2252646" y="1983412"/>
            <a:chExt cx="357190" cy="287340"/>
          </a:xfrm>
        </p:grpSpPr>
        <p:cxnSp>
          <p:nvCxnSpPr>
            <p:cNvPr id="154" name="Straight Connector 153"/>
            <p:cNvCxnSpPr/>
            <p:nvPr/>
          </p:nvCxnSpPr>
          <p:spPr>
            <a:xfrm rot="5400000">
              <a:off x="2223394" y="2171765"/>
              <a:ext cx="196522" cy="1452"/>
            </a:xfrm>
            <a:prstGeom prst="lin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155" name="Straight Arrow Connector 154"/>
            <p:cNvCxnSpPr/>
            <p:nvPr/>
          </p:nvCxnSpPr>
          <p:spPr>
            <a:xfrm rot="5400000" flipH="1" flipV="1">
              <a:off x="2110100" y="2125958"/>
              <a:ext cx="286544" cy="1452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 w="sm" len="sm"/>
            </a:ln>
            <a:effectLst/>
          </p:spPr>
        </p:cxnSp>
        <p:cxnSp>
          <p:nvCxnSpPr>
            <p:cNvPr id="156" name="Straight Arrow Connector 155"/>
            <p:cNvCxnSpPr/>
            <p:nvPr/>
          </p:nvCxnSpPr>
          <p:spPr>
            <a:xfrm>
              <a:off x="2252646" y="2269956"/>
              <a:ext cx="357190" cy="796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 w="sm" len="sm"/>
            </a:ln>
            <a:effectLst/>
          </p:spPr>
        </p:cxnSp>
      </p:grpSp>
      <p:sp>
        <p:nvSpPr>
          <p:cNvPr id="157" name="TextBox 156"/>
          <p:cNvSpPr txBox="1"/>
          <p:nvPr/>
        </p:nvSpPr>
        <p:spPr>
          <a:xfrm>
            <a:off x="6845225" y="3576048"/>
            <a:ext cx="684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c0 c1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107"/>
          <p:cNvGrpSpPr/>
          <p:nvPr/>
        </p:nvGrpSpPr>
        <p:grpSpPr>
          <a:xfrm>
            <a:off x="7631043" y="3272815"/>
            <a:ext cx="500066" cy="360366"/>
            <a:chOff x="2252646" y="1983412"/>
            <a:chExt cx="357190" cy="287340"/>
          </a:xfrm>
        </p:grpSpPr>
        <p:cxnSp>
          <p:nvCxnSpPr>
            <p:cNvPr id="159" name="Straight Connector 158"/>
            <p:cNvCxnSpPr/>
            <p:nvPr/>
          </p:nvCxnSpPr>
          <p:spPr>
            <a:xfrm rot="5400000">
              <a:off x="2408794" y="2171765"/>
              <a:ext cx="196522" cy="1452"/>
            </a:xfrm>
            <a:prstGeom prst="lin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160" name="Straight Arrow Connector 159"/>
            <p:cNvCxnSpPr/>
            <p:nvPr/>
          </p:nvCxnSpPr>
          <p:spPr>
            <a:xfrm rot="5400000" flipH="1" flipV="1">
              <a:off x="2110100" y="2125958"/>
              <a:ext cx="286544" cy="1452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 w="sm" len="sm"/>
            </a:ln>
            <a:effectLst/>
          </p:spPr>
        </p:cxnSp>
        <p:cxnSp>
          <p:nvCxnSpPr>
            <p:cNvPr id="161" name="Straight Arrow Connector 160"/>
            <p:cNvCxnSpPr/>
            <p:nvPr/>
          </p:nvCxnSpPr>
          <p:spPr>
            <a:xfrm>
              <a:off x="2252646" y="2269956"/>
              <a:ext cx="357190" cy="796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 w="sm" len="sm"/>
            </a:ln>
            <a:effectLst/>
          </p:spPr>
        </p:cxnSp>
      </p:grpSp>
      <p:sp>
        <p:nvSpPr>
          <p:cNvPr id="162" name="TextBox 161"/>
          <p:cNvSpPr txBox="1"/>
          <p:nvPr/>
        </p:nvSpPr>
        <p:spPr>
          <a:xfrm>
            <a:off x="7559605" y="3576048"/>
            <a:ext cx="684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c0 c1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77"/>
          <p:cNvGrpSpPr/>
          <p:nvPr/>
        </p:nvGrpSpPr>
        <p:grpSpPr>
          <a:xfrm>
            <a:off x="3367576" y="2915625"/>
            <a:ext cx="376238" cy="71438"/>
            <a:chOff x="2838440" y="2781299"/>
            <a:chExt cx="376238" cy="71438"/>
          </a:xfrm>
        </p:grpSpPr>
        <p:sp>
          <p:nvSpPr>
            <p:cNvPr id="163" name="Oval 162"/>
            <p:cNvSpPr/>
            <p:nvPr/>
          </p:nvSpPr>
          <p:spPr>
            <a:xfrm>
              <a:off x="2838440" y="2781299"/>
              <a:ext cx="71438" cy="7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2990840" y="2781299"/>
              <a:ext cx="71438" cy="7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3143240" y="2781299"/>
              <a:ext cx="71438" cy="7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6" name="Oval 165"/>
          <p:cNvSpPr/>
          <p:nvPr/>
        </p:nvSpPr>
        <p:spPr>
          <a:xfrm>
            <a:off x="6010782" y="2915625"/>
            <a:ext cx="71438" cy="7143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6163182" y="2915625"/>
            <a:ext cx="71438" cy="7143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Oval 167"/>
          <p:cNvSpPr/>
          <p:nvPr/>
        </p:nvSpPr>
        <p:spPr>
          <a:xfrm>
            <a:off x="6315582" y="2915625"/>
            <a:ext cx="71438" cy="7143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1" name="Straight Arrow Connector 170"/>
          <p:cNvCxnSpPr/>
          <p:nvPr/>
        </p:nvCxnSpPr>
        <p:spPr bwMode="auto">
          <a:xfrm rot="16200000" flipH="1">
            <a:off x="4743946" y="4058634"/>
            <a:ext cx="438152" cy="9524"/>
          </a:xfrm>
          <a:prstGeom prst="straightConnector1">
            <a:avLst/>
          </a:prstGeom>
          <a:solidFill>
            <a:srgbClr val="999999"/>
          </a:solidFill>
          <a:ln w="57150" cap="flat" cmpd="sng" algn="ctr">
            <a:solidFill>
              <a:srgbClr val="9C2424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3" name="Straight Arrow Connector 172"/>
          <p:cNvCxnSpPr/>
          <p:nvPr/>
        </p:nvCxnSpPr>
        <p:spPr bwMode="auto">
          <a:xfrm rot="16200000" flipH="1">
            <a:off x="4743946" y="5273080"/>
            <a:ext cx="438152" cy="9524"/>
          </a:xfrm>
          <a:prstGeom prst="straightConnector1">
            <a:avLst/>
          </a:prstGeom>
          <a:solidFill>
            <a:srgbClr val="999999"/>
          </a:solidFill>
          <a:ln w="57150" cap="flat" cmpd="sng" algn="ctr">
            <a:solidFill>
              <a:srgbClr val="9C2424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71" name="Picture 70" descr="eqn1359_1.png"/>
          <p:cNvPicPr>
            <a:picLocks noChangeAspect="1"/>
          </p:cNvPicPr>
          <p:nvPr/>
        </p:nvPicPr>
        <p:blipFill>
          <a:blip r:embed="rId6" cstate="print">
            <a:lum bright="-100000"/>
          </a:blip>
          <a:stretch>
            <a:fillRect/>
          </a:stretch>
        </p:blipFill>
        <p:spPr>
          <a:xfrm>
            <a:off x="5101136" y="4920648"/>
            <a:ext cx="2527906" cy="928694"/>
          </a:xfrm>
          <a:prstGeom prst="rect">
            <a:avLst/>
          </a:prstGeom>
        </p:spPr>
      </p:pic>
      <p:pic>
        <p:nvPicPr>
          <p:cNvPr id="72" name="Picture 71" descr="eqn1359_65.png"/>
          <p:cNvPicPr>
            <a:picLocks noChangeAspect="1"/>
          </p:cNvPicPr>
          <p:nvPr/>
        </p:nvPicPr>
        <p:blipFill>
          <a:blip r:embed="rId7" cstate="print">
            <a:lum brigh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268" y="4206268"/>
            <a:ext cx="525720" cy="296014"/>
          </a:xfrm>
          <a:prstGeom prst="rect">
            <a:avLst/>
          </a:prstGeom>
        </p:spPr>
      </p:pic>
      <p:pic>
        <p:nvPicPr>
          <p:cNvPr id="73" name="Picture 72" descr="eqn1359_64.png"/>
          <p:cNvPicPr>
            <a:picLocks noChangeAspect="1"/>
          </p:cNvPicPr>
          <p:nvPr/>
        </p:nvPicPr>
        <p:blipFill>
          <a:blip r:embed="rId8" cstate="print">
            <a:lum brigh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9632" y="3910255"/>
            <a:ext cx="428627" cy="296013"/>
          </a:xfrm>
          <a:prstGeom prst="rect">
            <a:avLst/>
          </a:prstGeom>
        </p:spPr>
      </p:pic>
      <p:pic>
        <p:nvPicPr>
          <p:cNvPr id="74" name="Picture 73" descr="eqn1359_63.png"/>
          <p:cNvPicPr>
            <a:picLocks noChangeAspect="1"/>
          </p:cNvPicPr>
          <p:nvPr/>
        </p:nvPicPr>
        <p:blipFill>
          <a:blip r:embed="rId9" cstate="print">
            <a:lum brigh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8062" y="4196007"/>
            <a:ext cx="459412" cy="296013"/>
          </a:xfrm>
          <a:prstGeom prst="rect">
            <a:avLst/>
          </a:prstGeom>
        </p:spPr>
      </p:pic>
      <p:pic>
        <p:nvPicPr>
          <p:cNvPr id="75" name="Picture 74" descr="eqn1359_62.png"/>
          <p:cNvPicPr>
            <a:picLocks noChangeAspect="1"/>
          </p:cNvPicPr>
          <p:nvPr/>
        </p:nvPicPr>
        <p:blipFill>
          <a:blip r:embed="rId10" cstate="print">
            <a:lum brigh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680" y="2564904"/>
            <a:ext cx="525720" cy="395474"/>
          </a:xfrm>
          <a:prstGeom prst="rect">
            <a:avLst/>
          </a:prstGeom>
        </p:spPr>
      </p:pic>
      <p:pic>
        <p:nvPicPr>
          <p:cNvPr id="76" name="Picture 75" descr="eqn1359_61.png"/>
          <p:cNvPicPr>
            <a:picLocks noChangeAspect="1"/>
          </p:cNvPicPr>
          <p:nvPr/>
        </p:nvPicPr>
        <p:blipFill>
          <a:blip r:embed="rId11" cstate="print">
            <a:lum brigh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1485" y="2529470"/>
            <a:ext cx="428627" cy="395474"/>
          </a:xfrm>
          <a:prstGeom prst="rect">
            <a:avLst/>
          </a:prstGeom>
        </p:spPr>
      </p:pic>
      <p:pic>
        <p:nvPicPr>
          <p:cNvPr id="77" name="Picture 76" descr="eqn1359_60.png"/>
          <p:cNvPicPr>
            <a:picLocks noChangeAspect="1"/>
          </p:cNvPicPr>
          <p:nvPr/>
        </p:nvPicPr>
        <p:blipFill>
          <a:blip r:embed="rId12" cstate="print">
            <a:lum brigh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5181" y="2529470"/>
            <a:ext cx="428627" cy="395474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395536" y="1988840"/>
            <a:ext cx="675018" cy="510778"/>
          </a:xfrm>
          <a:prstGeom prst="round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 bwMode="auto">
          <a:xfrm>
            <a:off x="915038" y="2276872"/>
            <a:ext cx="6480720" cy="1588"/>
          </a:xfrm>
          <a:prstGeom prst="straightConnector1">
            <a:avLst/>
          </a:prstGeom>
          <a:solidFill>
            <a:srgbClr val="999999"/>
          </a:solidFill>
          <a:ln w="444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9" name="TextBox 88"/>
          <p:cNvSpPr txBox="1"/>
          <p:nvPr/>
        </p:nvSpPr>
        <p:spPr>
          <a:xfrm>
            <a:off x="3275856" y="253872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GB" sz="3200" kern="1200" dirty="0" smtClean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en-GB" sz="32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008829" y="253872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GB" sz="3200" kern="1200" dirty="0" smtClean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en-GB" sz="32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Straight Arrow Connector 93"/>
          <p:cNvCxnSpPr/>
          <p:nvPr/>
        </p:nvCxnSpPr>
        <p:spPr bwMode="auto">
          <a:xfrm rot="16200000" flipH="1">
            <a:off x="1981422" y="2491186"/>
            <a:ext cx="438152" cy="9524"/>
          </a:xfrm>
          <a:prstGeom prst="straightConnector1">
            <a:avLst/>
          </a:prstGeom>
          <a:solidFill>
            <a:srgbClr val="999999"/>
          </a:solidFill>
          <a:ln w="57150" cap="flat" cmpd="sng" algn="ctr">
            <a:solidFill>
              <a:srgbClr val="9C2424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5" name="Straight Arrow Connector 94"/>
          <p:cNvCxnSpPr/>
          <p:nvPr/>
        </p:nvCxnSpPr>
        <p:spPr bwMode="auto">
          <a:xfrm rot="16200000" flipH="1">
            <a:off x="4702280" y="2491186"/>
            <a:ext cx="438152" cy="9524"/>
          </a:xfrm>
          <a:prstGeom prst="straightConnector1">
            <a:avLst/>
          </a:prstGeom>
          <a:solidFill>
            <a:srgbClr val="999999"/>
          </a:solidFill>
          <a:ln w="57150" cap="flat" cmpd="sng" algn="ctr">
            <a:solidFill>
              <a:srgbClr val="9C2424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6" name="Straight Arrow Connector 95"/>
          <p:cNvCxnSpPr/>
          <p:nvPr/>
        </p:nvCxnSpPr>
        <p:spPr bwMode="auto">
          <a:xfrm rot="16200000" flipH="1">
            <a:off x="7194279" y="2472332"/>
            <a:ext cx="438152" cy="9524"/>
          </a:xfrm>
          <a:prstGeom prst="straightConnector1">
            <a:avLst/>
          </a:prstGeom>
          <a:solidFill>
            <a:srgbClr val="999999"/>
          </a:solidFill>
          <a:ln w="57150" cap="flat" cmpd="sng" algn="ctr">
            <a:solidFill>
              <a:srgbClr val="9C2424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2247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3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Boosting -continued</a:t>
            </a:r>
            <a:br>
              <a:rPr lang="en-GB" sz="3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2000" b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052736"/>
            <a:ext cx="8572560" cy="1785950"/>
          </a:xfrm>
        </p:spPr>
        <p:txBody>
          <a:bodyPr>
            <a:normAutofit/>
          </a:bodyPr>
          <a:lstStyle/>
          <a:p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generalisation is achieved by a flat structure.</a:t>
            </a:r>
          </a:p>
          <a:p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provides fast evaluation.</a:t>
            </a:r>
          </a:p>
          <a:p>
            <a:r>
              <a:rPr lang="en-GB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does sequential optimisation.</a:t>
            </a: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>
          <a:xfrm>
            <a:off x="7549174" y="6357958"/>
            <a:ext cx="861428" cy="471486"/>
          </a:xfrm>
        </p:spPr>
        <p:txBody>
          <a:bodyPr/>
          <a:lstStyle/>
          <a:p>
            <a:fld id="{96652B35-718D-4E28-AFEB-B694A3B357E8}" type="slidenum">
              <a:rPr lang="en-US" smtClean="0">
                <a:solidFill>
                  <a:schemeClr val="tx1"/>
                </a:solidFill>
              </a:rPr>
              <a:pPr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910142" y="2428868"/>
            <a:ext cx="2428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 strong boosting classifier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428596" y="3143248"/>
            <a:ext cx="4357718" cy="292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SzPct val="80000"/>
              <a:tabLst/>
              <a:defRPr/>
            </a:pPr>
            <a:r>
              <a:rPr kumimoji="0" lang="en-GB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Boosting Cascade 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[viola &amp; Jones 04], Boosting</a:t>
            </a:r>
            <a:r>
              <a:rPr kumimoji="0" lang="en-GB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chain [Xiao et al]</a:t>
            </a:r>
            <a:endParaRPr kumimoji="0" lang="en-GB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7850" marR="0" lvl="1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SzPct val="100000"/>
              <a:buFont typeface="Wingdings" pitchFamily="2" charset="2"/>
              <a:buChar char=""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is v</a:t>
            </a:r>
            <a:r>
              <a:rPr kumimoji="0" lang="en-GB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ery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balanced tree structured.</a:t>
            </a:r>
          </a:p>
          <a:p>
            <a:pPr marL="577850" marR="0" lvl="1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SzPct val="100000"/>
              <a:buFont typeface="Wingdings" pitchFamily="2" charset="2"/>
              <a:buChar char=""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It speeds up evaluation by rejecting easy negative samples at early stages. </a:t>
            </a:r>
          </a:p>
          <a:p>
            <a:pPr marL="577850" marR="0" lvl="1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SzPct val="100000"/>
              <a:buFont typeface="Wingdings" pitchFamily="2" charset="2"/>
              <a:buChar char=""/>
              <a:tabLst/>
              <a:defRPr/>
            </a:pP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It is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ard to design</a:t>
            </a: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116458" y="2714620"/>
            <a:ext cx="3170318" cy="3714776"/>
            <a:chOff x="5116458" y="2714620"/>
            <a:chExt cx="3170318" cy="3714776"/>
          </a:xfrm>
        </p:grpSpPr>
        <p:cxnSp>
          <p:nvCxnSpPr>
            <p:cNvPr id="13" name="Straight Connector 12"/>
            <p:cNvCxnSpPr>
              <a:stCxn id="24" idx="3"/>
              <a:endCxn id="25" idx="0"/>
            </p:cNvCxnSpPr>
            <p:nvPr/>
          </p:nvCxnSpPr>
          <p:spPr>
            <a:xfrm rot="5400000">
              <a:off x="5449344" y="3018907"/>
              <a:ext cx="259170" cy="770870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4" name="Straight Connector 13"/>
            <p:cNvCxnSpPr>
              <a:stCxn id="24" idx="5"/>
              <a:endCxn id="26" idx="1"/>
            </p:cNvCxnSpPr>
            <p:nvPr/>
          </p:nvCxnSpPr>
          <p:spPr>
            <a:xfrm rot="16200000" flipH="1">
              <a:off x="6326545" y="3021522"/>
              <a:ext cx="281733" cy="788202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6" name="Straight Connector 15"/>
            <p:cNvCxnSpPr>
              <a:stCxn id="26" idx="3"/>
              <a:endCxn id="27" idx="0"/>
            </p:cNvCxnSpPr>
            <p:nvPr/>
          </p:nvCxnSpPr>
          <p:spPr>
            <a:xfrm rot="5400000">
              <a:off x="6476371" y="3595867"/>
              <a:ext cx="315572" cy="454712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7" name="Straight Connector 16"/>
            <p:cNvCxnSpPr>
              <a:stCxn id="26" idx="5"/>
              <a:endCxn id="28" idx="0"/>
            </p:cNvCxnSpPr>
            <p:nvPr/>
          </p:nvCxnSpPr>
          <p:spPr>
            <a:xfrm rot="16200000" flipH="1">
              <a:off x="7049929" y="3585966"/>
              <a:ext cx="315572" cy="474513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8" name="Straight Connector 17"/>
            <p:cNvCxnSpPr>
              <a:stCxn id="28" idx="5"/>
              <a:endCxn id="39" idx="0"/>
            </p:cNvCxnSpPr>
            <p:nvPr/>
          </p:nvCxnSpPr>
          <p:spPr>
            <a:xfrm rot="16200000" flipH="1">
              <a:off x="7448016" y="4163946"/>
              <a:ext cx="356840" cy="253983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1" name="Straight Connector 20"/>
            <p:cNvCxnSpPr>
              <a:stCxn id="28" idx="3"/>
              <a:endCxn id="31" idx="0"/>
            </p:cNvCxnSpPr>
            <p:nvPr/>
          </p:nvCxnSpPr>
          <p:spPr>
            <a:xfrm rot="5400000">
              <a:off x="7085088" y="4163947"/>
              <a:ext cx="356840" cy="253982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24" name="Oval 23"/>
            <p:cNvSpPr/>
            <p:nvPr/>
          </p:nvSpPr>
          <p:spPr>
            <a:xfrm>
              <a:off x="5941801" y="3143248"/>
              <a:ext cx="154072" cy="154072"/>
            </a:xfrm>
            <a:prstGeom prst="ellips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116458" y="3533927"/>
              <a:ext cx="154072" cy="154072"/>
            </a:xfrm>
            <a:prstGeom prst="ellipse">
              <a:avLst/>
            </a:prstGeom>
            <a:noFill/>
            <a:ln w="25400" cap="flat" cmpd="sng" algn="ctr">
              <a:solidFill>
                <a:srgbClr val="00C45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838949" y="3533927"/>
              <a:ext cx="154072" cy="15407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329764" y="3981009"/>
              <a:ext cx="154072" cy="15407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C45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7367935" y="3981009"/>
              <a:ext cx="154072" cy="15407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7059481" y="4469358"/>
              <a:ext cx="154072" cy="15407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5" name="Straight Connector 34"/>
            <p:cNvCxnSpPr>
              <a:stCxn id="39" idx="3"/>
              <a:endCxn id="37" idx="0"/>
            </p:cNvCxnSpPr>
            <p:nvPr/>
          </p:nvCxnSpPr>
          <p:spPr>
            <a:xfrm rot="5400000">
              <a:off x="7414551" y="4775969"/>
              <a:ext cx="459504" cy="109302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Straight Connector 35"/>
            <p:cNvCxnSpPr>
              <a:stCxn id="39" idx="5"/>
              <a:endCxn id="38" idx="0"/>
            </p:cNvCxnSpPr>
            <p:nvPr/>
          </p:nvCxnSpPr>
          <p:spPr>
            <a:xfrm rot="16200000" flipH="1">
              <a:off x="7623097" y="4785672"/>
              <a:ext cx="459504" cy="89896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37" name="Oval 36"/>
            <p:cNvSpPr/>
            <p:nvPr/>
          </p:nvSpPr>
          <p:spPr>
            <a:xfrm>
              <a:off x="7512616" y="5060372"/>
              <a:ext cx="154072" cy="15407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7676392" y="4469358"/>
              <a:ext cx="154072" cy="15407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4" name="Straight Connector 53"/>
            <p:cNvCxnSpPr>
              <a:endCxn id="56" idx="0"/>
            </p:cNvCxnSpPr>
            <p:nvPr/>
          </p:nvCxnSpPr>
          <p:spPr>
            <a:xfrm rot="5400000">
              <a:off x="7559808" y="5375260"/>
              <a:ext cx="459504" cy="109302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5" name="Straight Connector 54"/>
            <p:cNvCxnSpPr>
              <a:endCxn id="57" idx="0"/>
            </p:cNvCxnSpPr>
            <p:nvPr/>
          </p:nvCxnSpPr>
          <p:spPr>
            <a:xfrm rot="16200000" flipH="1">
              <a:off x="7768354" y="5384963"/>
              <a:ext cx="459504" cy="89896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56" name="Oval 55"/>
            <p:cNvSpPr/>
            <p:nvPr/>
          </p:nvSpPr>
          <p:spPr>
            <a:xfrm>
              <a:off x="7657873" y="5659663"/>
              <a:ext cx="154072" cy="15407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8" name="Straight Connector 57"/>
            <p:cNvCxnSpPr>
              <a:endCxn id="60" idx="0"/>
            </p:cNvCxnSpPr>
            <p:nvPr/>
          </p:nvCxnSpPr>
          <p:spPr>
            <a:xfrm rot="5400000">
              <a:off x="7705065" y="5974551"/>
              <a:ext cx="459504" cy="109302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>
            <a:xfrm rot="16200000" flipH="1">
              <a:off x="7913611" y="5984254"/>
              <a:ext cx="459504" cy="89896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60" name="Oval 59"/>
            <p:cNvSpPr/>
            <p:nvPr/>
          </p:nvSpPr>
          <p:spPr>
            <a:xfrm>
              <a:off x="7803130" y="6258954"/>
              <a:ext cx="154072" cy="15407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8124852" y="6275324"/>
              <a:ext cx="154072" cy="15407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7820761" y="5060372"/>
              <a:ext cx="154072" cy="15407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33669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966018" y="5659663"/>
              <a:ext cx="154072" cy="15407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33669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910538" y="3786190"/>
              <a:ext cx="71438" cy="7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8062938" y="3929066"/>
              <a:ext cx="71438" cy="7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8215338" y="4071942"/>
              <a:ext cx="71438" cy="71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40" name="Picture 39" descr="eqn1359_71.png"/>
            <p:cNvPicPr>
              <a:picLocks noChangeAspect="1"/>
            </p:cNvPicPr>
            <p:nvPr/>
          </p:nvPicPr>
          <p:blipFill>
            <a:blip r:embed="rId3" cstate="print">
              <a:lum bright="-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3702" y="3137929"/>
              <a:ext cx="857256" cy="412674"/>
            </a:xfrm>
            <a:prstGeom prst="rect">
              <a:avLst/>
            </a:prstGeom>
          </p:spPr>
        </p:pic>
        <p:pic>
          <p:nvPicPr>
            <p:cNvPr id="45" name="Picture 44" descr="eqn1359_70.png"/>
            <p:cNvPicPr>
              <a:picLocks noChangeAspect="1"/>
            </p:cNvPicPr>
            <p:nvPr/>
          </p:nvPicPr>
          <p:blipFill>
            <a:blip r:embed="rId4" cstate="print">
              <a:lum bright="-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72132" y="2714620"/>
              <a:ext cx="928694" cy="447063"/>
            </a:xfrm>
            <a:prstGeom prst="rect">
              <a:avLst/>
            </a:prstGeom>
          </p:spPr>
        </p:pic>
      </p:grpSp>
      <p:sp>
        <p:nvSpPr>
          <p:cNvPr id="43" name="TextBox 42"/>
          <p:cNvSpPr txBox="1"/>
          <p:nvPr/>
        </p:nvSpPr>
        <p:spPr>
          <a:xfrm>
            <a:off x="6715108" y="2804694"/>
            <a:ext cx="2428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 strong boosting classifier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724128" y="3284984"/>
            <a:ext cx="754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itchFamily="34" charset="0"/>
              </a:rPr>
              <a:t>T = 2</a:t>
            </a:r>
            <a:endParaRPr lang="en-GB" sz="1600" dirty="0">
              <a:latin typeface="Calibri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761081" y="3805328"/>
            <a:ext cx="418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itchFamily="34" charset="0"/>
              </a:rPr>
              <a:t>5</a:t>
            </a:r>
            <a:endParaRPr lang="en-GB" sz="1600" dirty="0">
              <a:latin typeface="Calibri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88420" y="3823223"/>
            <a:ext cx="418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itchFamily="34" charset="0"/>
              </a:rPr>
              <a:t>10</a:t>
            </a:r>
            <a:endParaRPr lang="en-GB" sz="1600" dirty="0">
              <a:latin typeface="Calibri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889038" y="4377117"/>
            <a:ext cx="418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itchFamily="34" charset="0"/>
              </a:rPr>
              <a:t>20</a:t>
            </a:r>
            <a:endParaRPr lang="en-GB" sz="1600" dirty="0">
              <a:latin typeface="Calibri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022228" y="4968131"/>
            <a:ext cx="418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itchFamily="34" charset="0"/>
              </a:rPr>
              <a:t>50</a:t>
            </a:r>
            <a:endParaRPr lang="en-GB" sz="1600" dirty="0">
              <a:latin typeface="Calibri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153926" y="5490386"/>
            <a:ext cx="522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itchFamily="34" charset="0"/>
              </a:rPr>
              <a:t>100</a:t>
            </a:r>
            <a:endParaRPr lang="en-GB" sz="1600" dirty="0">
              <a:latin typeface="Calibri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 rot="5400000">
            <a:off x="8167775" y="6064795"/>
            <a:ext cx="862355" cy="42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>
                    <a:lumMod val="50000"/>
                  </a:schemeClr>
                </a:solidFill>
                <a:latin typeface="Gill Sans MT" pitchFamily="34" charset="0"/>
              </a:rPr>
              <a:t>……</a:t>
            </a:r>
            <a:endParaRPr lang="en-GB" b="1" dirty="0" smtClean="0">
              <a:solidFill>
                <a:schemeClr val="tx2">
                  <a:lumMod val="50000"/>
                </a:schemeClr>
              </a:solidFill>
              <a:latin typeface="cmmi8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21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3" grpId="0"/>
      <p:bldP spid="48" grpId="0"/>
      <p:bldP spid="49" grpId="0"/>
      <p:bldP spid="53" grpId="0"/>
      <p:bldP spid="61" grpId="0"/>
      <p:bldP spid="62" grpId="0"/>
      <p:bldP spid="63" grpId="0"/>
      <p:bldP spid="6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94122"/>
          </a:xfrm>
        </p:spPr>
        <p:txBody>
          <a:bodyPr>
            <a:normAutofit/>
          </a:bodyPr>
          <a:lstStyle/>
          <a:p>
            <a:pPr algn="ctr"/>
            <a:r>
              <a:rPr lang="en-GB" sz="36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Object Detection</a:t>
            </a:r>
            <a:endParaRPr lang="en-GB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1522183"/>
            <a:ext cx="6862903" cy="5147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39552" y="980728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Input: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 single image is given as input, without any prior knowledge.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370884"/>
      </p:ext>
    </p:extLst>
  </p:cSld>
  <p:clrMapOvr>
    <a:masterClrMapping/>
  </p:clrMapOvr>
  <p:transition advTm="2745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76200"/>
            <a:ext cx="8534183" cy="995346"/>
          </a:xfrm>
        </p:spPr>
        <p:txBody>
          <a:bodyPr/>
          <a:lstStyle/>
          <a:p>
            <a:pPr algn="ctr"/>
            <a:r>
              <a:rPr lang="en-GB" sz="4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A cascade of classifiers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124744"/>
            <a:ext cx="8572560" cy="5256584"/>
          </a:xfrm>
        </p:spPr>
        <p:txBody>
          <a:bodyPr>
            <a:normAutofit/>
          </a:bodyPr>
          <a:lstStyle/>
          <a:p>
            <a:pPr lvl="1"/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detection system requires good detection rate and extremely low false positive rates.</a:t>
            </a:r>
          </a:p>
          <a:p>
            <a:pPr lvl="1"/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False positive rate and detection rate are</a:t>
            </a:r>
          </a:p>
          <a:p>
            <a:pPr lvl="1"/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None/>
            </a:pPr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None/>
            </a:pPr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None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the false positive rate of </a:t>
            </a:r>
            <a:r>
              <a:rPr lang="en-GB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i-th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classifier on the examples that get through to it.</a:t>
            </a:r>
          </a:p>
          <a:p>
            <a:pPr lvl="1"/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expected number of features evaluated is</a:t>
            </a:r>
          </a:p>
          <a:p>
            <a:pPr lvl="1">
              <a:buNone/>
            </a:pPr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None/>
            </a:pPr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None/>
            </a:pPr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None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sz="16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the proportion of windows input to </a:t>
            </a:r>
            <a:r>
              <a:rPr lang="en-GB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i-th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classifier.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mtClean="0"/>
              <a:pPr/>
              <a:t>40</a:t>
            </a:fld>
            <a:endParaRPr lang="en-GB" dirty="0"/>
          </a:p>
        </p:txBody>
      </p:sp>
      <p:pic>
        <p:nvPicPr>
          <p:cNvPr id="130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2564904"/>
            <a:ext cx="1437611" cy="1043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76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2564904"/>
            <a:ext cx="1462570" cy="1058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76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43808" y="4725144"/>
            <a:ext cx="3384376" cy="1237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847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5"/>
          <p:cNvSpPr>
            <a:spLocks noGrp="1" noChangeArrowheads="1"/>
          </p:cNvSpPr>
          <p:nvPr>
            <p:ph type="title"/>
          </p:nvPr>
        </p:nvSpPr>
        <p:spPr>
          <a:xfrm>
            <a:off x="928663" y="76200"/>
            <a:ext cx="7377137" cy="1066784"/>
          </a:xfrm>
        </p:spPr>
        <p:txBody>
          <a:bodyPr>
            <a:normAutofit/>
          </a:bodyPr>
          <a:lstStyle/>
          <a:p>
            <a:pPr lvl="0" algn="ctr"/>
            <a:r>
              <a:rPr lang="en-GB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Demo video: </a:t>
            </a:r>
            <a:r>
              <a:rPr lang="en-GB" sz="3600" b="0" dirty="0" smtClean="0">
                <a:latin typeface="Arial" panose="020B0604020202020204" pitchFamily="34" charset="0"/>
                <a:cs typeface="Arial" panose="020B0604020202020204" pitchFamily="34" charset="0"/>
              </a:rPr>
              <a:t>Fast evaluation</a:t>
            </a:r>
            <a:endParaRPr lang="en-US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532857" y="6357958"/>
            <a:ext cx="861428" cy="471486"/>
          </a:xfrm>
        </p:spPr>
        <p:txBody>
          <a:bodyPr/>
          <a:lstStyle/>
          <a:p>
            <a:fld id="{6FDB38F8-9843-4805-BE87-86CF47C3A511}" type="slidenum">
              <a:rPr lang="en-GB" smtClean="0"/>
              <a:pPr/>
              <a:t>41</a:t>
            </a:fld>
            <a:endParaRPr lang="en-GB" dirty="0"/>
          </a:p>
        </p:txBody>
      </p:sp>
      <p:pic>
        <p:nvPicPr>
          <p:cNvPr id="2" name="Movie_S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1600" y="908720"/>
            <a:ext cx="7315200" cy="5486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581840" y="5203800"/>
              <a:ext cx="45000" cy="411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73920" y="5192640"/>
                <a:ext cx="66600" cy="435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90514"/>
            <a:ext cx="8606191" cy="995346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Object Detection </a:t>
            </a:r>
            <a:br>
              <a:rPr lang="en-GB" sz="3200" b="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by a Cascade of Classifiers</a:t>
            </a:r>
            <a:endParaRPr lang="en-GB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mtClean="0">
                <a:solidFill>
                  <a:schemeClr val="tx1"/>
                </a:solidFill>
              </a:rPr>
              <a:pPr/>
              <a:t>42</a:t>
            </a:fld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3" name="Group 14"/>
          <p:cNvGrpSpPr/>
          <p:nvPr/>
        </p:nvGrpSpPr>
        <p:grpSpPr>
          <a:xfrm>
            <a:off x="802520" y="2104622"/>
            <a:ext cx="4975283" cy="4147568"/>
            <a:chOff x="1383023" y="1141022"/>
            <a:chExt cx="6468080" cy="517156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Rectangle 13"/>
            <p:cNvSpPr/>
            <p:nvPr/>
          </p:nvSpPr>
          <p:spPr>
            <a:xfrm>
              <a:off x="1383023" y="1142985"/>
              <a:ext cx="6465599" cy="51695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 descr="detection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865" y="1141022"/>
              <a:ext cx="6465238" cy="516931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6" name="Group 10"/>
          <p:cNvGrpSpPr/>
          <p:nvPr/>
        </p:nvGrpSpPr>
        <p:grpSpPr>
          <a:xfrm>
            <a:off x="800240" y="2076047"/>
            <a:ext cx="4986206" cy="4171979"/>
            <a:chOff x="1380743" y="1123934"/>
            <a:chExt cx="6482280" cy="5202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Rectangle 8"/>
            <p:cNvSpPr/>
            <p:nvPr/>
          </p:nvSpPr>
          <p:spPr>
            <a:xfrm>
              <a:off x="1383023" y="1133459"/>
              <a:ext cx="6480000" cy="518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9" descr="detection2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743" y="1123934"/>
              <a:ext cx="6470077" cy="5202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" name="Group 15"/>
          <p:cNvGrpSpPr/>
          <p:nvPr/>
        </p:nvGrpSpPr>
        <p:grpSpPr>
          <a:xfrm>
            <a:off x="802521" y="2076047"/>
            <a:ext cx="4980702" cy="4174866"/>
            <a:chOff x="1383023" y="1114409"/>
            <a:chExt cx="6475125" cy="52056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" name="Rectangle 12"/>
            <p:cNvSpPr/>
            <p:nvPr/>
          </p:nvSpPr>
          <p:spPr>
            <a:xfrm>
              <a:off x="1383023" y="1114409"/>
              <a:ext cx="6475125" cy="5205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Picture 14" descr="detection_f2.jpg"/>
            <p:cNvPicPr>
              <a:picLocks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1498" y="1123934"/>
              <a:ext cx="6436800" cy="5132134"/>
            </a:xfrm>
            <a:prstGeom prst="rect">
              <a:avLst/>
            </a:prstGeom>
          </p:spPr>
        </p:pic>
      </p:grpSp>
      <p:grpSp>
        <p:nvGrpSpPr>
          <p:cNvPr id="8" name="Group 30"/>
          <p:cNvGrpSpPr/>
          <p:nvPr/>
        </p:nvGrpSpPr>
        <p:grpSpPr>
          <a:xfrm>
            <a:off x="802520" y="2074733"/>
            <a:ext cx="4973375" cy="4171979"/>
            <a:chOff x="1383023" y="1084520"/>
            <a:chExt cx="6465600" cy="5202000"/>
          </a:xfrm>
        </p:grpSpPr>
        <p:sp>
          <p:nvSpPr>
            <p:cNvPr id="32" name="Rectangle 31"/>
            <p:cNvSpPr/>
            <p:nvPr/>
          </p:nvSpPr>
          <p:spPr>
            <a:xfrm>
              <a:off x="1383023" y="1084520"/>
              <a:ext cx="6465600" cy="520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3" name="Picture 32" descr="detection_f3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5390" y="1315707"/>
              <a:ext cx="6398329" cy="4870800"/>
            </a:xfrm>
            <a:prstGeom prst="rect">
              <a:avLst/>
            </a:prstGeom>
          </p:spPr>
        </p:pic>
      </p:grpSp>
      <p:grpSp>
        <p:nvGrpSpPr>
          <p:cNvPr id="11" name="Group 33"/>
          <p:cNvGrpSpPr/>
          <p:nvPr/>
        </p:nvGrpSpPr>
        <p:grpSpPr>
          <a:xfrm>
            <a:off x="792995" y="2076047"/>
            <a:ext cx="4988029" cy="4171979"/>
            <a:chOff x="1373498" y="1114409"/>
            <a:chExt cx="6484650" cy="5202000"/>
          </a:xfrm>
        </p:grpSpPr>
        <p:sp>
          <p:nvSpPr>
            <p:cNvPr id="35" name="Rectangle 34"/>
            <p:cNvSpPr/>
            <p:nvPr/>
          </p:nvSpPr>
          <p:spPr>
            <a:xfrm>
              <a:off x="1373498" y="1114409"/>
              <a:ext cx="6484650" cy="520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Picture 35" descr="detection5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5865" y="1457311"/>
              <a:ext cx="6148800" cy="4752000"/>
            </a:xfrm>
            <a:prstGeom prst="rect">
              <a:avLst/>
            </a:prstGeom>
          </p:spPr>
        </p:pic>
      </p:grpSp>
      <p:grpSp>
        <p:nvGrpSpPr>
          <p:cNvPr id="16" name="Group 36"/>
          <p:cNvGrpSpPr/>
          <p:nvPr/>
        </p:nvGrpSpPr>
        <p:grpSpPr>
          <a:xfrm>
            <a:off x="792995" y="2076047"/>
            <a:ext cx="4984452" cy="4171979"/>
            <a:chOff x="1373498" y="1114409"/>
            <a:chExt cx="6480001" cy="5202001"/>
          </a:xfrm>
        </p:grpSpPr>
        <p:sp>
          <p:nvSpPr>
            <p:cNvPr id="38" name="Rectangle 37"/>
            <p:cNvSpPr/>
            <p:nvPr/>
          </p:nvSpPr>
          <p:spPr>
            <a:xfrm>
              <a:off x="1373498" y="1114409"/>
              <a:ext cx="6480001" cy="5202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9" name="Picture 38" descr="detection_f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5918" y="1928802"/>
              <a:ext cx="5724001" cy="2160173"/>
            </a:xfrm>
            <a:prstGeom prst="rect">
              <a:avLst/>
            </a:prstGeom>
          </p:spPr>
        </p:pic>
      </p:grp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2469" y="3345425"/>
            <a:ext cx="2025745" cy="18347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2469" y="3345425"/>
            <a:ext cx="2025745" cy="18347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2469" y="3345425"/>
            <a:ext cx="2025745" cy="18347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2469" y="3345425"/>
            <a:ext cx="2025745" cy="18347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2469" y="3345425"/>
            <a:ext cx="2025745" cy="18347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2469" y="3342098"/>
            <a:ext cx="2025745" cy="18385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9" name="TextBox 28"/>
          <p:cNvSpPr txBox="1"/>
          <p:nvPr/>
        </p:nvSpPr>
        <p:spPr>
          <a:xfrm>
            <a:off x="2000232" y="6289575"/>
            <a:ext cx="3000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Romdhani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 ICCV01 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1340768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It speeds up object detection by coarse-to-fine search.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994122"/>
          </a:xfrm>
        </p:spPr>
        <p:txBody>
          <a:bodyPr>
            <a:normAutofit/>
          </a:bodyPr>
          <a:lstStyle/>
          <a:p>
            <a:pPr algn="ctr"/>
            <a:r>
              <a:rPr lang="en-GB" sz="36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Object Detection</a:t>
            </a:r>
            <a:endParaRPr lang="en-GB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12" name="Picture 11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4874" y="1521360"/>
            <a:ext cx="6861600" cy="51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9552" y="764704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is a set of tight bounding boxes (positions and scales) of instances of a target object class (e.g. pedestrian). 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2339010"/>
      </p:ext>
    </p:extLst>
  </p:cSld>
  <p:clrMapOvr>
    <a:masterClrMapping/>
  </p:clrMapOvr>
  <p:transition advTm="2745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1486924"/>
            <a:ext cx="6862903" cy="5147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27" name="Rectangle 26"/>
          <p:cNvSpPr/>
          <p:nvPr/>
        </p:nvSpPr>
        <p:spPr>
          <a:xfrm>
            <a:off x="1115616" y="1484784"/>
            <a:ext cx="1224136" cy="27363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1115616" y="1484784"/>
            <a:ext cx="494531" cy="16583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1115616" y="1486924"/>
            <a:ext cx="864096" cy="22858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994122"/>
          </a:xfrm>
        </p:spPr>
        <p:txBody>
          <a:bodyPr>
            <a:normAutofit/>
          </a:bodyPr>
          <a:lstStyle/>
          <a:p>
            <a:pPr algn="ctr"/>
            <a:r>
              <a:rPr lang="en-GB" sz="36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Object Detection</a:t>
            </a:r>
            <a:endParaRPr lang="en-GB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764704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Scanning windows: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We scan every scale and every pixel location in an image.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467571"/>
      </p:ext>
    </p:extLst>
  </p:cSld>
  <p:clrMapOvr>
    <a:masterClrMapping/>
  </p:clrMapOvr>
  <p:transition advTm="274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0.69653 -7.40741E-7 L 0.00312 0.04167 L 0.68073 0.04167 L 0.0151 0.10093 L 0.67239 0.10232 L 0.0151 0.14769 L 0.66545 0.15093 L 0.01684 0.21713 L 0.66198 0.21389 L 0.01684 0.27616 L 0.66042 0.27454 L 0.01996 0.33495 L 0.66198 0.33195 L 0.02187 0.3838 L 0.66371 0.37894 L 0.03212 0.43935 L 0.65191 0.43449 L 0.03212 0.4882 L 0.64844 0.4882 L 0.03385 0.54097 L 0.64982 0.54097 " pathEditMode="relative" rAng="0" ptsTypes="AAAAAAAAAAAAAAAAAAAAAA">
                                      <p:cBhvr>
                                        <p:cTn id="1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26" y="2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5" grpId="0" animBg="1"/>
      <p:bldP spid="25" grpId="1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1628800"/>
            <a:ext cx="3915001" cy="2936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94122"/>
          </a:xfrm>
        </p:spPr>
        <p:txBody>
          <a:bodyPr>
            <a:normAutofit/>
          </a:bodyPr>
          <a:lstStyle/>
          <a:p>
            <a:pPr algn="ctr"/>
            <a:r>
              <a:rPr lang="en-GB" sz="4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Number of </a:t>
            </a:r>
            <a:r>
              <a:rPr lang="en-GB" sz="4000" b="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GB" sz="4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ypotheses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929454" y="550794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52431" y="1783062"/>
            <a:ext cx="416700" cy="9978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83768" y="5373216"/>
            <a:ext cx="5976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indent="-363538"/>
            <a:r>
              <a:rPr lang="en-US" sz="2800" b="1" dirty="0" smtClean="0">
                <a:solidFill>
                  <a:srgbClr val="0404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sz="2800" b="1" dirty="0">
                <a:solidFill>
                  <a:srgbClr val="040404"/>
                </a:solidFill>
                <a:latin typeface="Arial" pitchFamily="34" charset="0"/>
                <a:cs typeface="Arial" panose="020B0604020202020204" pitchFamily="34" charset="0"/>
              </a:rPr>
              <a:t>of </a:t>
            </a:r>
            <a:r>
              <a:rPr lang="en-US" sz="2800" b="1" dirty="0" smtClean="0">
                <a:solidFill>
                  <a:srgbClr val="040404"/>
                </a:solidFill>
                <a:latin typeface="Arial" pitchFamily="34" charset="0"/>
                <a:cs typeface="Arial" panose="020B0604020202020204" pitchFamily="34" charset="0"/>
              </a:rPr>
              <a:t>Windows:  </a:t>
            </a:r>
            <a:r>
              <a:rPr lang="en-US" sz="2800" dirty="0" smtClean="0">
                <a:solidFill>
                  <a:srgbClr val="040404"/>
                </a:solidFill>
                <a:latin typeface="Arial" pitchFamily="34" charset="0"/>
                <a:cs typeface="Arial" panose="020B0604020202020204" pitchFamily="34" charset="0"/>
              </a:rPr>
              <a:t>e.g.</a:t>
            </a:r>
            <a:r>
              <a:rPr lang="en-US" sz="2800" b="1" dirty="0" smtClean="0">
                <a:solidFill>
                  <a:srgbClr val="040404"/>
                </a:solidFill>
                <a:latin typeface="Arial" pitchFamily="34" charset="0"/>
                <a:cs typeface="Arial" panose="020B0604020202020204" pitchFamily="34" charset="0"/>
              </a:rPr>
              <a:t> </a:t>
            </a:r>
            <a:r>
              <a:rPr lang="en-US" sz="2800" i="0" dirty="0" smtClean="0">
                <a:solidFill>
                  <a:srgbClr val="040404"/>
                </a:solidFill>
                <a:latin typeface="Arial" pitchFamily="34" charset="0"/>
                <a:cs typeface="Arial" panose="020B0604020202020204" pitchFamily="34" charset="0"/>
              </a:rPr>
              <a:t>747,666</a:t>
            </a:r>
            <a:endParaRPr lang="en-US" sz="2800" i="0" baseline="30000" dirty="0">
              <a:solidFill>
                <a:srgbClr val="040404"/>
              </a:solidFill>
              <a:latin typeface="Arial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004048" y="2060848"/>
            <a:ext cx="3070742" cy="2263027"/>
            <a:chOff x="5004048" y="2060848"/>
            <a:chExt cx="3070742" cy="2263027"/>
          </a:xfrm>
        </p:grpSpPr>
        <p:sp>
          <p:nvSpPr>
            <p:cNvPr id="12" name="Parallelogram 11"/>
            <p:cNvSpPr/>
            <p:nvPr/>
          </p:nvSpPr>
          <p:spPr bwMode="auto">
            <a:xfrm rot="5400000" flipH="1" flipV="1">
              <a:off x="6928241" y="2456241"/>
              <a:ext cx="1541941" cy="751156"/>
            </a:xfrm>
            <a:prstGeom prst="parallelogram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>
                <a:solidFill>
                  <a:srgbClr val="6E6E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3" name="Parallelogram 12"/>
            <p:cNvSpPr/>
            <p:nvPr/>
          </p:nvSpPr>
          <p:spPr bwMode="auto">
            <a:xfrm rot="5400000" flipH="1" flipV="1">
              <a:off x="6100433" y="3122124"/>
              <a:ext cx="1087958" cy="403683"/>
            </a:xfrm>
            <a:prstGeom prst="parallelogram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>
                <a:solidFill>
                  <a:srgbClr val="6E6E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4" name="Parallelogram 13"/>
            <p:cNvSpPr/>
            <p:nvPr/>
          </p:nvSpPr>
          <p:spPr bwMode="auto">
            <a:xfrm rot="5400000" flipH="1" flipV="1">
              <a:off x="5986603" y="3189917"/>
              <a:ext cx="905965" cy="425828"/>
            </a:xfrm>
            <a:prstGeom prst="parallelogram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>
                <a:solidFill>
                  <a:srgbClr val="6E6E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5" name="Parallelogram 14"/>
            <p:cNvSpPr/>
            <p:nvPr/>
          </p:nvSpPr>
          <p:spPr bwMode="auto">
            <a:xfrm rot="5400000" flipH="1" flipV="1">
              <a:off x="5887960" y="3352060"/>
              <a:ext cx="735971" cy="347474"/>
            </a:xfrm>
            <a:prstGeom prst="parallelogram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>
                <a:solidFill>
                  <a:srgbClr val="6E6E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6" name="Parallelogram 15"/>
            <p:cNvSpPr/>
            <p:nvPr/>
          </p:nvSpPr>
          <p:spPr bwMode="auto">
            <a:xfrm rot="5400000" flipH="1" flipV="1">
              <a:off x="6802893" y="2567301"/>
              <a:ext cx="1467943" cy="715389"/>
            </a:xfrm>
            <a:prstGeom prst="parallelogram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>
                <a:solidFill>
                  <a:srgbClr val="6E6E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" name="Parallelogram 16"/>
            <p:cNvSpPr/>
            <p:nvPr/>
          </p:nvSpPr>
          <p:spPr bwMode="auto">
            <a:xfrm rot="5400000" flipH="1" flipV="1">
              <a:off x="6696396" y="2646812"/>
              <a:ext cx="1321948" cy="642148"/>
            </a:xfrm>
            <a:prstGeom prst="parallelogram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>
                <a:solidFill>
                  <a:srgbClr val="6E6E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20099465">
              <a:off x="6714386" y="2636721"/>
              <a:ext cx="56209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3538" indent="-363538"/>
              <a:r>
                <a:rPr lang="en-US" sz="3600" i="0">
                  <a:solidFill>
                    <a:srgbClr val="04040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004048" y="2348880"/>
              <a:ext cx="69324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3538" indent="-363538"/>
              <a:r>
                <a:rPr lang="en-US" sz="7200" i="0" dirty="0">
                  <a:solidFill>
                    <a:srgbClr val="04040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14257" y="3923765"/>
              <a:ext cx="15121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3538" indent="-363538"/>
              <a:r>
                <a:rPr lang="en-US" altLang="zh-CN" sz="2000" i="0" dirty="0" smtClean="0">
                  <a:solidFill>
                    <a:srgbClr val="040404"/>
                  </a:solidFill>
                  <a:latin typeface="Arial" pitchFamily="34" charset="0"/>
                  <a:cs typeface="Arial" panose="020B0604020202020204" pitchFamily="34" charset="0"/>
                </a:rPr>
                <a:t># of scales</a:t>
              </a:r>
              <a:endParaRPr lang="en-US" sz="2000" i="0" dirty="0">
                <a:solidFill>
                  <a:srgbClr val="040404"/>
                </a:solidFill>
                <a:latin typeface="Arial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>
            <a:off x="1331640" y="5652405"/>
            <a:ext cx="1008112" cy="1588"/>
          </a:xfrm>
          <a:prstGeom prst="straightConnector1">
            <a:avLst/>
          </a:prstGeom>
          <a:ln w="603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123728" y="4725144"/>
            <a:ext cx="1512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indent="-363538"/>
            <a:r>
              <a:rPr lang="en-US" altLang="zh-CN" sz="2000" i="0" dirty="0" smtClean="0">
                <a:solidFill>
                  <a:srgbClr val="040404"/>
                </a:solidFill>
                <a:latin typeface="Arial" pitchFamily="34" charset="0"/>
                <a:cs typeface="Arial" panose="020B0604020202020204" pitchFamily="34" charset="0"/>
              </a:rPr>
              <a:t># of pixels</a:t>
            </a:r>
            <a:endParaRPr lang="en-US" sz="2000" i="0" dirty="0">
              <a:solidFill>
                <a:srgbClr val="040404"/>
              </a:solidFill>
              <a:latin typeface="Arial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1560" y="1052736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It ends up with a huge number of candidate windows .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7232057"/>
      </p:ext>
    </p:extLst>
  </p:cSld>
  <p:clrMapOvr>
    <a:masterClrMapping/>
  </p:clrMapOvr>
  <p:transition advTm="274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95003E-6 L 0.38681 1.95003E-6 L 0.00157 0.01897 L 0.37795 0.01897 L 0.00816 0.04649 L 0.37327 0.04742 L 0.00816 0.06847 L 0.36945 0.06986 L 0.0092 0.10085 L 0.36736 0.099 L 0.0092 0.12792 L 0.3665 0.12722 L 0.01094 0.15521 L 0.36736 0.15383 L 0.01198 0.17812 L 0.36841 0.1758 L 0.01754 0.20379 L 0.36181 0.20171 L 0.01754 0.22669 L 0.3599 0.22669 L 0.01858 0.25121 L 0.36077 0.25121 " pathEditMode="relative" rAng="0" ptsTypes="AAAAAAAAAAAAAAAAAAAA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00" y="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0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5000"/>
                    </a14:imgEffect>
                    <a14:imgEffect>
                      <a14:saturation sat="0"/>
                    </a14:imgEffect>
                    <a14:imgEffect>
                      <a14:brightnessContrast bright="55000" contrast="-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1628800"/>
            <a:ext cx="3915001" cy="2936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394"/>
            <a:ext cx="8229600" cy="994122"/>
          </a:xfrm>
        </p:spPr>
        <p:txBody>
          <a:bodyPr>
            <a:normAutofit/>
          </a:bodyPr>
          <a:lstStyle/>
          <a:p>
            <a:pPr algn="ctr"/>
            <a:r>
              <a:rPr lang="en-GB" sz="4000" b="0" dirty="0" smtClean="0">
                <a:cs typeface="Arial" pitchFamily="34" charset="0"/>
              </a:rPr>
              <a:t>Time per window</a:t>
            </a:r>
            <a:endParaRPr lang="en-GB" sz="4000" b="0" dirty="0"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z="20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9454" y="5356669"/>
            <a:ext cx="178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71601" y="1915244"/>
            <a:ext cx="388370" cy="7920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5317" y="1339180"/>
            <a:ext cx="1576563" cy="72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3" name="Straight Arrow Connector 52"/>
          <p:cNvCxnSpPr/>
          <p:nvPr/>
        </p:nvCxnSpPr>
        <p:spPr>
          <a:xfrm>
            <a:off x="1763688" y="2563316"/>
            <a:ext cx="1440160" cy="1588"/>
          </a:xfrm>
          <a:prstGeom prst="straightConnector1">
            <a:avLst/>
          </a:prstGeom>
          <a:ln w="603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Box 61"/>
          <p:cNvSpPr txBox="1">
            <a:spLocks noChangeArrowheads="1"/>
          </p:cNvSpPr>
          <p:nvPr/>
        </p:nvSpPr>
        <p:spPr bwMode="auto">
          <a:xfrm>
            <a:off x="1784648" y="2018446"/>
            <a:ext cx="1981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ea typeface="Adobe Song Std L" pitchFamily="18" charset="-128"/>
                <a:cs typeface="Arial" pitchFamily="34" charset="0"/>
              </a:rPr>
              <a:t>or </a:t>
            </a:r>
            <a:r>
              <a:rPr lang="en-US" sz="1600" b="1" dirty="0" smtClean="0">
                <a:latin typeface="Arial" panose="020B0604020202020204" pitchFamily="34" charset="0"/>
                <a:ea typeface="Adobe Song Std L" pitchFamily="18" charset="-128"/>
                <a:cs typeface="Arial" pitchFamily="34" charset="0"/>
              </a:rPr>
              <a:t>raw pixels</a:t>
            </a:r>
            <a:endParaRPr lang="en-US" sz="1600" b="1" dirty="0">
              <a:latin typeface="Arial" pitchFamily="34" charset="0"/>
              <a:ea typeface="Adobe Song Std L" pitchFamily="18" charset="-128"/>
              <a:cs typeface="Arial" pitchFamily="34" charset="0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3521724" y="2067714"/>
            <a:ext cx="2057328" cy="2007164"/>
            <a:chOff x="3521724" y="1709262"/>
            <a:chExt cx="2057328" cy="2007164"/>
          </a:xfrm>
        </p:grpSpPr>
        <p:pic>
          <p:nvPicPr>
            <p:cNvPr id="45" name="Picture 44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557512" y="3538118"/>
              <a:ext cx="254508" cy="178308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47" name="Double Bracket 46"/>
            <p:cNvSpPr/>
            <p:nvPr/>
          </p:nvSpPr>
          <p:spPr>
            <a:xfrm>
              <a:off x="3521724" y="1772816"/>
              <a:ext cx="304072" cy="1628923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5400000">
              <a:off x="3282221" y="2394756"/>
              <a:ext cx="8623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……</a:t>
              </a:r>
              <a:endParaRPr lang="en-GB" sz="1600" b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 rot="16200000" flipH="1">
              <a:off x="3394042" y="2426539"/>
              <a:ext cx="16001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dimension D</a:t>
              </a:r>
              <a:endParaRPr lang="en-GB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 rot="5400000">
              <a:off x="3100969" y="2604230"/>
              <a:ext cx="1791745" cy="181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Picture 94" descr="TP_tmp.bmp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436052" y="2393880"/>
              <a:ext cx="1143000" cy="392436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100" name="Group 99"/>
          <p:cNvGrpSpPr/>
          <p:nvPr/>
        </p:nvGrpSpPr>
        <p:grpSpPr>
          <a:xfrm>
            <a:off x="4860032" y="1602060"/>
            <a:ext cx="3888432" cy="3253318"/>
            <a:chOff x="4860032" y="1243608"/>
            <a:chExt cx="3888432" cy="3253318"/>
          </a:xfrm>
        </p:grpSpPr>
        <p:sp>
          <p:nvSpPr>
            <p:cNvPr id="20" name="TextBox 19"/>
            <p:cNvSpPr txBox="1"/>
            <p:nvPr/>
          </p:nvSpPr>
          <p:spPr>
            <a:xfrm>
              <a:off x="5508104" y="3789040"/>
              <a:ext cx="324036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3538" indent="-363538"/>
              <a:r>
                <a:rPr lang="en-US" sz="2000" b="1" dirty="0">
                  <a:solidFill>
                    <a:srgbClr val="04040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 of </a:t>
              </a:r>
              <a:r>
                <a:rPr lang="en-US" sz="2000" b="1" dirty="0" smtClean="0">
                  <a:solidFill>
                    <a:srgbClr val="040404"/>
                  </a:solidFill>
                  <a:latin typeface="Arial" pitchFamily="34" charset="0"/>
                  <a:cs typeface="Arial" panose="020B0604020202020204" pitchFamily="34" charset="0"/>
                </a:rPr>
                <a:t>feature vectors:  </a:t>
              </a:r>
              <a:r>
                <a:rPr lang="en-US" sz="2000" i="0" dirty="0" smtClean="0">
                  <a:solidFill>
                    <a:srgbClr val="040404"/>
                  </a:solidFill>
                  <a:latin typeface="Arial" pitchFamily="34" charset="0"/>
                  <a:cs typeface="Arial" panose="020B0604020202020204" pitchFamily="34" charset="0"/>
                </a:rPr>
                <a:t>747,666</a:t>
              </a:r>
              <a:endParaRPr lang="en-US" sz="2000" i="0" baseline="30000" dirty="0">
                <a:solidFill>
                  <a:srgbClr val="040404"/>
                </a:solidFill>
                <a:latin typeface="Arial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646159" y="2348880"/>
              <a:ext cx="6702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GB" sz="2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Double Bracket 60"/>
            <p:cNvSpPr/>
            <p:nvPr/>
          </p:nvSpPr>
          <p:spPr>
            <a:xfrm>
              <a:off x="6415312" y="1656061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Double Bracket 65"/>
            <p:cNvSpPr/>
            <p:nvPr/>
          </p:nvSpPr>
          <p:spPr>
            <a:xfrm>
              <a:off x="6567712" y="1808461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Double Bracket 66"/>
            <p:cNvSpPr/>
            <p:nvPr/>
          </p:nvSpPr>
          <p:spPr>
            <a:xfrm>
              <a:off x="6703344" y="1960861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Double Bracket 67"/>
            <p:cNvSpPr/>
            <p:nvPr/>
          </p:nvSpPr>
          <p:spPr>
            <a:xfrm>
              <a:off x="6156176" y="1960861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Double Bracket 68"/>
            <p:cNvSpPr/>
            <p:nvPr/>
          </p:nvSpPr>
          <p:spPr>
            <a:xfrm>
              <a:off x="6444208" y="2160117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Double Bracket 70"/>
            <p:cNvSpPr/>
            <p:nvPr/>
          </p:nvSpPr>
          <p:spPr>
            <a:xfrm>
              <a:off x="6847360" y="1412776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Double Bracket 71"/>
            <p:cNvSpPr/>
            <p:nvPr/>
          </p:nvSpPr>
          <p:spPr>
            <a:xfrm>
              <a:off x="6872512" y="2113261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Double Bracket 72"/>
            <p:cNvSpPr/>
            <p:nvPr/>
          </p:nvSpPr>
          <p:spPr>
            <a:xfrm>
              <a:off x="7024912" y="2265661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Double Bracket 73"/>
            <p:cNvSpPr/>
            <p:nvPr/>
          </p:nvSpPr>
          <p:spPr>
            <a:xfrm>
              <a:off x="7177312" y="2418061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Double Bracket 74"/>
            <p:cNvSpPr/>
            <p:nvPr/>
          </p:nvSpPr>
          <p:spPr>
            <a:xfrm>
              <a:off x="7329712" y="2570461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Double Bracket 75"/>
            <p:cNvSpPr/>
            <p:nvPr/>
          </p:nvSpPr>
          <p:spPr>
            <a:xfrm>
              <a:off x="6139408" y="2620144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Double Bracket 76"/>
            <p:cNvSpPr/>
            <p:nvPr/>
          </p:nvSpPr>
          <p:spPr>
            <a:xfrm>
              <a:off x="6291808" y="2772544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Double Bracket 77"/>
            <p:cNvSpPr/>
            <p:nvPr/>
          </p:nvSpPr>
          <p:spPr>
            <a:xfrm>
              <a:off x="6444208" y="2924944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Double Bracket 78"/>
            <p:cNvSpPr/>
            <p:nvPr/>
          </p:nvSpPr>
          <p:spPr>
            <a:xfrm>
              <a:off x="7020272" y="2924944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Double Bracket 79"/>
            <p:cNvSpPr/>
            <p:nvPr/>
          </p:nvSpPr>
          <p:spPr>
            <a:xfrm>
              <a:off x="7596336" y="2996952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Double Bracket 80"/>
            <p:cNvSpPr/>
            <p:nvPr/>
          </p:nvSpPr>
          <p:spPr>
            <a:xfrm>
              <a:off x="7380312" y="3212976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Double Bracket 81"/>
            <p:cNvSpPr/>
            <p:nvPr/>
          </p:nvSpPr>
          <p:spPr>
            <a:xfrm>
              <a:off x="6715472" y="2908176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Double Bracket 82"/>
            <p:cNvSpPr/>
            <p:nvPr/>
          </p:nvSpPr>
          <p:spPr>
            <a:xfrm>
              <a:off x="6867872" y="3060576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Double Bracket 83"/>
            <p:cNvSpPr/>
            <p:nvPr/>
          </p:nvSpPr>
          <p:spPr>
            <a:xfrm>
              <a:off x="7020272" y="3212976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Double Bracket 84"/>
            <p:cNvSpPr/>
            <p:nvPr/>
          </p:nvSpPr>
          <p:spPr>
            <a:xfrm>
              <a:off x="7083896" y="1620416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Double Bracket 85"/>
            <p:cNvSpPr/>
            <p:nvPr/>
          </p:nvSpPr>
          <p:spPr>
            <a:xfrm>
              <a:off x="7236296" y="1772816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Double Bracket 86"/>
            <p:cNvSpPr/>
            <p:nvPr/>
          </p:nvSpPr>
          <p:spPr>
            <a:xfrm>
              <a:off x="7388696" y="1925216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Double Bracket 87"/>
            <p:cNvSpPr/>
            <p:nvPr/>
          </p:nvSpPr>
          <p:spPr>
            <a:xfrm>
              <a:off x="7541096" y="2077616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Double Bracket 88"/>
            <p:cNvSpPr/>
            <p:nvPr/>
          </p:nvSpPr>
          <p:spPr>
            <a:xfrm>
              <a:off x="7427168" y="1243608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Double Bracket 89"/>
            <p:cNvSpPr/>
            <p:nvPr/>
          </p:nvSpPr>
          <p:spPr>
            <a:xfrm>
              <a:off x="7579568" y="1396008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Double Bracket 90"/>
            <p:cNvSpPr/>
            <p:nvPr/>
          </p:nvSpPr>
          <p:spPr>
            <a:xfrm>
              <a:off x="7731968" y="1548408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Double Bracket 91"/>
            <p:cNvSpPr/>
            <p:nvPr/>
          </p:nvSpPr>
          <p:spPr>
            <a:xfrm>
              <a:off x="7884368" y="1700808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6" name="Straight Arrow Connector 95"/>
            <p:cNvCxnSpPr/>
            <p:nvPr/>
          </p:nvCxnSpPr>
          <p:spPr>
            <a:xfrm>
              <a:off x="4860032" y="2275284"/>
              <a:ext cx="1008112" cy="1588"/>
            </a:xfrm>
            <a:prstGeom prst="straightConnector1">
              <a:avLst/>
            </a:prstGeom>
            <a:ln w="603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8" name="Straight Arrow Connector 97"/>
          <p:cNvCxnSpPr/>
          <p:nvPr/>
        </p:nvCxnSpPr>
        <p:spPr>
          <a:xfrm>
            <a:off x="827584" y="5371628"/>
            <a:ext cx="1008112" cy="1588"/>
          </a:xfrm>
          <a:prstGeom prst="straightConnector1">
            <a:avLst/>
          </a:prstGeom>
          <a:ln w="603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030996" y="5059119"/>
            <a:ext cx="4845260" cy="1106185"/>
            <a:chOff x="1914258" y="4881860"/>
            <a:chExt cx="4845260" cy="110618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3928" y="5485013"/>
              <a:ext cx="2835590" cy="50303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4258" y="4881860"/>
              <a:ext cx="2279883" cy="536190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1979712" y="5558045"/>
              <a:ext cx="240354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3538" indent="-363538"/>
              <a:r>
                <a:rPr lang="en-US" sz="2000" b="1" dirty="0" smtClean="0">
                  <a:solidFill>
                    <a:srgbClr val="04040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Classification:</a:t>
              </a:r>
              <a:endParaRPr lang="en-US" sz="2000" i="0" baseline="30000" dirty="0">
                <a:solidFill>
                  <a:srgbClr val="040404"/>
                </a:solidFill>
                <a:latin typeface="Arial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611560" y="836712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What amount of time is given to process a single scanning window?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 Box 61"/>
          <p:cNvSpPr txBox="1">
            <a:spLocks noChangeArrowheads="1"/>
          </p:cNvSpPr>
          <p:nvPr/>
        </p:nvSpPr>
        <p:spPr bwMode="auto">
          <a:xfrm>
            <a:off x="3597852" y="1444134"/>
            <a:ext cx="7438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ea typeface="Adobe Song Std L" pitchFamily="18" charset="-128"/>
                <a:cs typeface="Arial" pitchFamily="34" charset="0"/>
              </a:rPr>
              <a:t>SIFT</a:t>
            </a:r>
            <a:endParaRPr lang="en-US" sz="1600" dirty="0">
              <a:latin typeface="Arial" pitchFamily="34" charset="0"/>
              <a:ea typeface="Adobe Song Std L" pitchFamily="18" charset="-128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5594749"/>
      </p:ext>
    </p:extLst>
  </p:cSld>
  <p:clrMapOvr>
    <a:masterClrMapping/>
  </p:clrMapOvr>
  <p:transition advTm="274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4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5000"/>
                    </a14:imgEffect>
                    <a14:imgEffect>
                      <a14:saturation sat="0"/>
                    </a14:imgEffect>
                    <a14:imgEffect>
                      <a14:brightnessContrast bright="55000" contrast="-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1628800"/>
            <a:ext cx="3915001" cy="2936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94122"/>
          </a:xfrm>
        </p:spPr>
        <p:txBody>
          <a:bodyPr>
            <a:normAutofit/>
          </a:bodyPr>
          <a:lstStyle/>
          <a:p>
            <a:pPr algn="ctr"/>
            <a:r>
              <a:rPr lang="en-GB" sz="3600" b="0" dirty="0" smtClean="0">
                <a:latin typeface="Arial" panose="020B0604020202020204" pitchFamily="34" charset="0"/>
                <a:cs typeface="Arial" panose="020B0604020202020204" pitchFamily="34" charset="0"/>
              </a:rPr>
              <a:t>Time per window</a:t>
            </a:r>
            <a:endParaRPr lang="en-GB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B38F8-9843-4805-BE87-86CF47C3A511}" type="slidenum">
              <a:rPr lang="en-GB" sz="20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9454" y="5356669"/>
            <a:ext cx="178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71601" y="1915244"/>
            <a:ext cx="388370" cy="7920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5317" y="1339180"/>
            <a:ext cx="1576563" cy="72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3" name="Straight Arrow Connector 52"/>
          <p:cNvCxnSpPr/>
          <p:nvPr/>
        </p:nvCxnSpPr>
        <p:spPr>
          <a:xfrm>
            <a:off x="1763688" y="2563316"/>
            <a:ext cx="1440160" cy="1588"/>
          </a:xfrm>
          <a:prstGeom prst="straightConnector1">
            <a:avLst/>
          </a:prstGeom>
          <a:ln w="603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Box 61"/>
          <p:cNvSpPr txBox="1">
            <a:spLocks noChangeArrowheads="1"/>
          </p:cNvSpPr>
          <p:nvPr/>
        </p:nvSpPr>
        <p:spPr bwMode="auto">
          <a:xfrm>
            <a:off x="1784648" y="2018446"/>
            <a:ext cx="1981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ea typeface="Adobe Song Std L" pitchFamily="18" charset="-128"/>
                <a:cs typeface="Arial" pitchFamily="34" charset="0"/>
              </a:rPr>
              <a:t>or raw pixels</a:t>
            </a:r>
            <a:endParaRPr lang="en-US" sz="1600" dirty="0">
              <a:latin typeface="Arial" pitchFamily="34" charset="0"/>
              <a:ea typeface="Adobe Song Std L" pitchFamily="18" charset="-128"/>
              <a:cs typeface="Arial" pitchFamily="34" charset="0"/>
            </a:endParaRPr>
          </a:p>
        </p:txBody>
      </p:sp>
      <p:grpSp>
        <p:nvGrpSpPr>
          <p:cNvPr id="3" name="Group 98"/>
          <p:cNvGrpSpPr/>
          <p:nvPr/>
        </p:nvGrpSpPr>
        <p:grpSpPr>
          <a:xfrm>
            <a:off x="3521724" y="2067714"/>
            <a:ext cx="2057328" cy="2007164"/>
            <a:chOff x="3521724" y="1709262"/>
            <a:chExt cx="2057328" cy="2007164"/>
          </a:xfrm>
        </p:grpSpPr>
        <p:pic>
          <p:nvPicPr>
            <p:cNvPr id="45" name="Picture 44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557512" y="3538118"/>
              <a:ext cx="254508" cy="178308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47" name="Double Bracket 46"/>
            <p:cNvSpPr/>
            <p:nvPr/>
          </p:nvSpPr>
          <p:spPr>
            <a:xfrm>
              <a:off x="3521724" y="1772816"/>
              <a:ext cx="304072" cy="1628923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5400000">
              <a:off x="3282221" y="2394756"/>
              <a:ext cx="8623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……</a:t>
              </a:r>
              <a:endParaRPr lang="en-GB" sz="1600" b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 rot="16200000" flipH="1">
              <a:off x="3394042" y="2426539"/>
              <a:ext cx="16001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dimension D</a:t>
              </a:r>
              <a:endParaRPr lang="en-GB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 rot="5400000">
              <a:off x="3100969" y="2604230"/>
              <a:ext cx="1791745" cy="181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Picture 94" descr="TP_tmp.bmp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436052" y="2393880"/>
              <a:ext cx="1143000" cy="392436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4" name="Group 99"/>
          <p:cNvGrpSpPr/>
          <p:nvPr/>
        </p:nvGrpSpPr>
        <p:grpSpPr>
          <a:xfrm>
            <a:off x="4860032" y="1602060"/>
            <a:ext cx="3888432" cy="3253318"/>
            <a:chOff x="4860032" y="1243608"/>
            <a:chExt cx="3888432" cy="3253318"/>
          </a:xfrm>
        </p:grpSpPr>
        <p:sp>
          <p:nvSpPr>
            <p:cNvPr id="20" name="TextBox 19"/>
            <p:cNvSpPr txBox="1"/>
            <p:nvPr/>
          </p:nvSpPr>
          <p:spPr>
            <a:xfrm>
              <a:off x="5508104" y="3789040"/>
              <a:ext cx="324036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63538" indent="-363538"/>
              <a:r>
                <a:rPr lang="en-US" sz="2000" b="1" dirty="0">
                  <a:solidFill>
                    <a:srgbClr val="04040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 of </a:t>
              </a:r>
              <a:r>
                <a:rPr lang="en-US" sz="2000" b="1" dirty="0" smtClean="0">
                  <a:solidFill>
                    <a:srgbClr val="040404"/>
                  </a:solidFill>
                  <a:latin typeface="Arial" pitchFamily="34" charset="0"/>
                  <a:cs typeface="Arial" panose="020B0604020202020204" pitchFamily="34" charset="0"/>
                </a:rPr>
                <a:t>feature vectors:  </a:t>
              </a:r>
              <a:r>
                <a:rPr lang="en-US" sz="2000" i="0" dirty="0" smtClean="0">
                  <a:solidFill>
                    <a:srgbClr val="040404"/>
                  </a:solidFill>
                  <a:latin typeface="Arial" pitchFamily="34" charset="0"/>
                  <a:cs typeface="Arial" panose="020B0604020202020204" pitchFamily="34" charset="0"/>
                </a:rPr>
                <a:t>747,666</a:t>
              </a:r>
              <a:endParaRPr lang="en-US" sz="2000" i="0" baseline="30000" dirty="0">
                <a:solidFill>
                  <a:srgbClr val="040404"/>
                </a:solidFill>
                <a:latin typeface="Arial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646159" y="2348880"/>
              <a:ext cx="6702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GB" sz="2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Double Bracket 60"/>
            <p:cNvSpPr/>
            <p:nvPr/>
          </p:nvSpPr>
          <p:spPr>
            <a:xfrm>
              <a:off x="6415312" y="1656061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Double Bracket 65"/>
            <p:cNvSpPr/>
            <p:nvPr/>
          </p:nvSpPr>
          <p:spPr>
            <a:xfrm>
              <a:off x="6567712" y="1808461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Double Bracket 66"/>
            <p:cNvSpPr/>
            <p:nvPr/>
          </p:nvSpPr>
          <p:spPr>
            <a:xfrm>
              <a:off x="6703344" y="1960861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Double Bracket 67"/>
            <p:cNvSpPr/>
            <p:nvPr/>
          </p:nvSpPr>
          <p:spPr>
            <a:xfrm>
              <a:off x="6156176" y="1960861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Double Bracket 68"/>
            <p:cNvSpPr/>
            <p:nvPr/>
          </p:nvSpPr>
          <p:spPr>
            <a:xfrm>
              <a:off x="6444208" y="2160117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Double Bracket 70"/>
            <p:cNvSpPr/>
            <p:nvPr/>
          </p:nvSpPr>
          <p:spPr>
            <a:xfrm>
              <a:off x="6847360" y="1412776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Double Bracket 71"/>
            <p:cNvSpPr/>
            <p:nvPr/>
          </p:nvSpPr>
          <p:spPr>
            <a:xfrm>
              <a:off x="6872512" y="2113261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Double Bracket 72"/>
            <p:cNvSpPr/>
            <p:nvPr/>
          </p:nvSpPr>
          <p:spPr>
            <a:xfrm>
              <a:off x="7024912" y="2265661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Double Bracket 73"/>
            <p:cNvSpPr/>
            <p:nvPr/>
          </p:nvSpPr>
          <p:spPr>
            <a:xfrm>
              <a:off x="7177312" y="2418061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Double Bracket 74"/>
            <p:cNvSpPr/>
            <p:nvPr/>
          </p:nvSpPr>
          <p:spPr>
            <a:xfrm>
              <a:off x="7329712" y="2570461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Double Bracket 75"/>
            <p:cNvSpPr/>
            <p:nvPr/>
          </p:nvSpPr>
          <p:spPr>
            <a:xfrm>
              <a:off x="6139408" y="2620144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Double Bracket 76"/>
            <p:cNvSpPr/>
            <p:nvPr/>
          </p:nvSpPr>
          <p:spPr>
            <a:xfrm>
              <a:off x="6291808" y="2772544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Double Bracket 77"/>
            <p:cNvSpPr/>
            <p:nvPr/>
          </p:nvSpPr>
          <p:spPr>
            <a:xfrm>
              <a:off x="6444208" y="2924944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Double Bracket 78"/>
            <p:cNvSpPr/>
            <p:nvPr/>
          </p:nvSpPr>
          <p:spPr>
            <a:xfrm>
              <a:off x="7020272" y="2924944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Double Bracket 79"/>
            <p:cNvSpPr/>
            <p:nvPr/>
          </p:nvSpPr>
          <p:spPr>
            <a:xfrm>
              <a:off x="7596336" y="2996952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Double Bracket 80"/>
            <p:cNvSpPr/>
            <p:nvPr/>
          </p:nvSpPr>
          <p:spPr>
            <a:xfrm>
              <a:off x="7380312" y="3212976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Double Bracket 81"/>
            <p:cNvSpPr/>
            <p:nvPr/>
          </p:nvSpPr>
          <p:spPr>
            <a:xfrm>
              <a:off x="6715472" y="2908176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Double Bracket 82"/>
            <p:cNvSpPr/>
            <p:nvPr/>
          </p:nvSpPr>
          <p:spPr>
            <a:xfrm>
              <a:off x="6867872" y="3060576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Double Bracket 83"/>
            <p:cNvSpPr/>
            <p:nvPr/>
          </p:nvSpPr>
          <p:spPr>
            <a:xfrm>
              <a:off x="7020272" y="3212976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Double Bracket 84"/>
            <p:cNvSpPr/>
            <p:nvPr/>
          </p:nvSpPr>
          <p:spPr>
            <a:xfrm>
              <a:off x="7083896" y="1620416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Double Bracket 85"/>
            <p:cNvSpPr/>
            <p:nvPr/>
          </p:nvSpPr>
          <p:spPr>
            <a:xfrm>
              <a:off x="7236296" y="1772816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Double Bracket 86"/>
            <p:cNvSpPr/>
            <p:nvPr/>
          </p:nvSpPr>
          <p:spPr>
            <a:xfrm>
              <a:off x="7388696" y="1925216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Double Bracket 87"/>
            <p:cNvSpPr/>
            <p:nvPr/>
          </p:nvSpPr>
          <p:spPr>
            <a:xfrm>
              <a:off x="7541096" y="2077616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Double Bracket 88"/>
            <p:cNvSpPr/>
            <p:nvPr/>
          </p:nvSpPr>
          <p:spPr>
            <a:xfrm>
              <a:off x="7427168" y="1243608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Double Bracket 89"/>
            <p:cNvSpPr/>
            <p:nvPr/>
          </p:nvSpPr>
          <p:spPr>
            <a:xfrm>
              <a:off x="7579568" y="1396008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Double Bracket 90"/>
            <p:cNvSpPr/>
            <p:nvPr/>
          </p:nvSpPr>
          <p:spPr>
            <a:xfrm>
              <a:off x="7731968" y="1548408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Double Bracket 91"/>
            <p:cNvSpPr/>
            <p:nvPr/>
          </p:nvSpPr>
          <p:spPr>
            <a:xfrm>
              <a:off x="7884368" y="1700808"/>
              <a:ext cx="100904" cy="476795"/>
            </a:xfrm>
            <a:prstGeom prst="bracketPair">
              <a:avLst>
                <a:gd name="adj" fmla="val 1964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6" name="Straight Arrow Connector 95"/>
            <p:cNvCxnSpPr/>
            <p:nvPr/>
          </p:nvCxnSpPr>
          <p:spPr>
            <a:xfrm>
              <a:off x="4860032" y="2275284"/>
              <a:ext cx="1008112" cy="1588"/>
            </a:xfrm>
            <a:prstGeom prst="straightConnector1">
              <a:avLst/>
            </a:prstGeom>
            <a:ln w="603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2483768" y="5703639"/>
            <a:ext cx="39315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indent="-363538"/>
            <a:r>
              <a:rPr lang="en-US" sz="2000" b="1" dirty="0" smtClean="0">
                <a:solidFill>
                  <a:srgbClr val="0404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  <a:r>
              <a:rPr lang="en-US" sz="2000" b="1" dirty="0">
                <a:solidFill>
                  <a:srgbClr val="040404"/>
                </a:solidFill>
                <a:latin typeface="Arial" pitchFamily="34" charset="0"/>
                <a:cs typeface="Arial" panose="020B0604020202020204" pitchFamily="34" charset="0"/>
              </a:rPr>
              <a:t>per </a:t>
            </a:r>
            <a:r>
              <a:rPr lang="en-US" sz="2000" b="1" dirty="0" smtClean="0">
                <a:solidFill>
                  <a:srgbClr val="040404"/>
                </a:solidFill>
                <a:latin typeface="Arial" pitchFamily="34" charset="0"/>
                <a:cs typeface="Arial" panose="020B0604020202020204" pitchFamily="34" charset="0"/>
              </a:rPr>
              <a:t>window (or vector): </a:t>
            </a:r>
          </a:p>
          <a:p>
            <a:pPr marL="363538" indent="-363538"/>
            <a:r>
              <a:rPr lang="en-US" sz="2000" i="0" dirty="0" smtClean="0">
                <a:solidFill>
                  <a:srgbClr val="040404"/>
                </a:solidFill>
                <a:latin typeface="Arial" pitchFamily="34" charset="0"/>
                <a:cs typeface="Arial" panose="020B0604020202020204" pitchFamily="34" charset="0"/>
              </a:rPr>
              <a:t>0.00000134 sec</a:t>
            </a:r>
            <a:endParaRPr lang="en-US" sz="2000" i="0" baseline="30000" dirty="0">
              <a:solidFill>
                <a:srgbClr val="040404"/>
              </a:solidFill>
              <a:latin typeface="Arial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619672" y="5088666"/>
            <a:ext cx="51845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indent="-363538"/>
            <a:r>
              <a:rPr lang="en-US" sz="2000" dirty="0" smtClean="0">
                <a:solidFill>
                  <a:srgbClr val="0404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order to finish the task </a:t>
            </a:r>
            <a:r>
              <a:rPr lang="en-US" sz="2000" dirty="0">
                <a:solidFill>
                  <a:srgbClr val="0404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say </a:t>
            </a:r>
            <a:r>
              <a:rPr lang="en-US" sz="2000" dirty="0" smtClean="0">
                <a:solidFill>
                  <a:srgbClr val="0404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1 sec</a:t>
            </a:r>
            <a:endParaRPr lang="en-US" sz="2000" i="0" baseline="30000" dirty="0">
              <a:solidFill>
                <a:srgbClr val="040404"/>
              </a:solidFill>
              <a:latin typeface="Arial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 bwMode="auto">
          <a:xfrm>
            <a:off x="1619672" y="5938652"/>
            <a:ext cx="864096" cy="1588"/>
          </a:xfrm>
          <a:prstGeom prst="straightConnector1">
            <a:avLst/>
          </a:prstGeom>
          <a:solidFill>
            <a:srgbClr val="999999"/>
          </a:solidFill>
          <a:ln w="57150" cap="flat" cmpd="sng" algn="ctr">
            <a:solidFill>
              <a:srgbClr val="9C2424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7092280" y="5724545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Arial" pitchFamily="34" charset="0"/>
                <a:cs typeface="Arial" pitchFamily="34" charset="0"/>
              </a:rPr>
              <a:t>Neural Network?</a:t>
            </a:r>
          </a:p>
          <a:p>
            <a:r>
              <a:rPr lang="en-GB" sz="1600" dirty="0" smtClean="0">
                <a:latin typeface="Arial" pitchFamily="34" charset="0"/>
                <a:cs typeface="Arial" pitchFamily="34" charset="0"/>
              </a:rPr>
              <a:t>Nonlinear SVM?</a:t>
            </a:r>
            <a:endParaRPr lang="en-GB" sz="1600" dirty="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793081"/>
      </p:ext>
    </p:extLst>
  </p:cSld>
  <p:clrMapOvr>
    <a:masterClrMapping/>
  </p:clrMapOvr>
  <p:transition advTm="274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6" grpId="0"/>
      <p:bldP spid="56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AMIESHO@PFVIMJMFUVWYY577" val="3085"/>
  <p:tag name="FIRSTJAMIESHO@TEEKMJMFUVWYY577" val="3114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fonts}&#10;&#10;\begin{document}&#10;&#10;\[&#10;\mathbf{x}_1&#10;\]&#10;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0"/>
  <p:tag name="PICTUREFILESIZE" val="47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[&#10;\mathbf{x} \in \mathbb{R}^D&#10;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32"/>
  <p:tag name="PICTUREFILESIZE" val="15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3|0.3|0.2|0.2|0.2|0.2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3|0.3|0.2|0.2|0.2|0.2|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3|0.3|0.2|0.2|0.2|0.2|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3|0.3|0.2|0.2|0.2|0.2|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3|0.3|0.2|0.2|0.2|0.2|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fonts}&#10;&#10;\begin{document}&#10;&#10;\[&#10;\mathbf{x}_1&#10;\]&#10;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0"/>
  <p:tag name="PICTUREFILESIZE" val="47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\[&#10;\mathbf{x} \in \mathbb{R}^D&#10;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32"/>
  <p:tag name="PICTUREFILESIZE" val="151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3|0.3|0.2|0.2|0.2|0.2|0.2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ymphony">
  <a:themeElements>
    <a:clrScheme name="Symphony">
      <a:dk1>
        <a:sysClr val="windowText" lastClr="000000"/>
      </a:dk1>
      <a:lt1>
        <a:sysClr val="window" lastClr="FFFFFF"/>
      </a:lt1>
      <a:dk2>
        <a:srgbClr val="241F00"/>
      </a:dk2>
      <a:lt2>
        <a:srgbClr val="E5E9F7"/>
      </a:lt2>
      <a:accent1>
        <a:srgbClr val="AE0000"/>
      </a:accent1>
      <a:accent2>
        <a:srgbClr val="63457F"/>
      </a:accent2>
      <a:accent3>
        <a:srgbClr val="255775"/>
      </a:accent3>
      <a:accent4>
        <a:srgbClr val="A47C0C"/>
      </a:accent4>
      <a:accent5>
        <a:srgbClr val="39378D"/>
      </a:accent5>
      <a:accent6>
        <a:srgbClr val="680039"/>
      </a:accent6>
      <a:hlink>
        <a:srgbClr val="0000FF"/>
      </a:hlink>
      <a:folHlink>
        <a:srgbClr val="800080"/>
      </a:folHlink>
    </a:clrScheme>
    <a:fontScheme name="Symphony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aramond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Symphony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75000"/>
              </a:schemeClr>
            </a:gs>
            <a:gs pos="100000">
              <a:schemeClr val="phClr">
                <a:tint val="75000"/>
                <a:satMod val="2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50000"/>
                <a:satMod val="115000"/>
              </a:schemeClr>
            </a:gs>
            <a:gs pos="100000">
              <a:schemeClr val="phClr">
                <a:tint val="80000"/>
                <a:shade val="100000"/>
                <a:alpha val="85000"/>
                <a:satMod val="25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>
              <a:shade val="95000"/>
              <a:satMod val="115000"/>
            </a:schemeClr>
          </a:solidFill>
          <a:prstDash val="solid"/>
        </a:ln>
        <a:ln w="12700" cap="flat" cmpd="sng" algn="ctr">
          <a:solidFill>
            <a:schemeClr val="phClr">
              <a:shade val="90000"/>
              <a:satMod val="125000"/>
            </a:schemeClr>
          </a:solidFill>
          <a:prstDash val="solid"/>
        </a:ln>
        <a:ln w="25400" cap="flat" cmpd="sng" algn="ctr">
          <a:solidFill>
            <a:schemeClr val="phClr">
              <a:shade val="90000"/>
              <a:satMod val="13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76200" dist="25400" dir="5400000" sx="102000" sy="102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morning" dir="t">
              <a:rot lat="0" lon="0" rev="4200000"/>
            </a:lightRig>
          </a:scene3d>
          <a:sp3d>
            <a:bevelT w="25400" h="0" prst="convex"/>
          </a:sp3d>
        </a:effectStyle>
        <a:effectStyle>
          <a:effectLst>
            <a:outerShdw blurRad="76200" dist="25400" dir="5400000" sx="102000" sy="102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morning" dir="t">
              <a:rot lat="0" lon="0" rev="4200000"/>
            </a:lightRig>
          </a:scene3d>
          <a:sp3d>
            <a:bevelT w="63500" h="25400" prst="convex"/>
          </a:sp3d>
        </a:effectStyle>
      </a:effectStyleLst>
      <a:bgFillStyleLst>
        <a:solidFill>
          <a:schemeClr val="phClr">
            <a:shade val="95000"/>
            <a:satMod val="11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250000"/>
              </a:schemeClr>
              <a:schemeClr val="phClr">
                <a:tint val="8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250000"/>
              </a:schemeClr>
              <a:schemeClr val="phClr">
                <a:tint val="80000"/>
                <a:satMod val="110000"/>
              </a:schemeClr>
            </a:duotone>
          </a:blip>
          <a:stretch/>
        </a:blip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Toshiba Theme</Template>
  <TotalTime>35252</TotalTime>
  <Words>1306</Words>
  <Application>Microsoft Office PowerPoint</Application>
  <PresentationFormat>On-screen Show (4:3)</PresentationFormat>
  <Paragraphs>339</Paragraphs>
  <Slides>42</Slides>
  <Notes>29</Notes>
  <HiddenSlides>0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Arial</vt:lpstr>
      <vt:lpstr>宋体</vt:lpstr>
      <vt:lpstr>맑은 고딕</vt:lpstr>
      <vt:lpstr>Trebuchet MS</vt:lpstr>
      <vt:lpstr>Garamond</vt:lpstr>
      <vt:lpstr>Gill Sans MT</vt:lpstr>
      <vt:lpstr>ＭＳ Ｐゴシック</vt:lpstr>
      <vt:lpstr>Calibri</vt:lpstr>
      <vt:lpstr>Adobe Song Std L</vt:lpstr>
      <vt:lpstr>cmmi8</vt:lpstr>
      <vt:lpstr>Wingdings</vt:lpstr>
      <vt:lpstr>Symphony</vt:lpstr>
      <vt:lpstr>Equation</vt:lpstr>
      <vt:lpstr>Lecture 5-6    Object Detection     – Boosting </vt:lpstr>
      <vt:lpstr>Face Detection Demo</vt:lpstr>
      <vt:lpstr>Multiclass object detection  [Torralba et al PAMI 07]</vt:lpstr>
      <vt:lpstr>Object Detection</vt:lpstr>
      <vt:lpstr>Object Detection</vt:lpstr>
      <vt:lpstr>Object Detection</vt:lpstr>
      <vt:lpstr>Number of Hypotheses</vt:lpstr>
      <vt:lpstr>Time per window</vt:lpstr>
      <vt:lpstr>Time per window</vt:lpstr>
      <vt:lpstr>Examples of face detection</vt:lpstr>
      <vt:lpstr>More traditionally… The search space is narrowed down. </vt:lpstr>
      <vt:lpstr>Since about 2001 (Viola &amp;Jones 01)…     “Boosting Simple Features” has been a dominating art.</vt:lpstr>
      <vt:lpstr>Introduction to Boosting Classifiers - AdaBoost (Adaptive Boosting)</vt:lpstr>
      <vt:lpstr>Boosting</vt:lpstr>
      <vt:lpstr>Boosting</vt:lpstr>
      <vt:lpstr>Boosting does</vt:lpstr>
      <vt:lpstr>PowerPoint Presentation</vt:lpstr>
      <vt:lpstr>AdaBoost (adaptive boosting)</vt:lpstr>
      <vt:lpstr>PowerPoint Presentation</vt:lpstr>
      <vt:lpstr>Boosting</vt:lpstr>
      <vt:lpstr>Boosting as an optimisation framework</vt:lpstr>
      <vt:lpstr>Minimising Exponential Error</vt:lpstr>
      <vt:lpstr>PowerPoint Presentation</vt:lpstr>
      <vt:lpstr>PowerPoint Presentation</vt:lpstr>
      <vt:lpstr>PowerPoint Presentation</vt:lpstr>
      <vt:lpstr>Exponential Error Function</vt:lpstr>
      <vt:lpstr>Existence of weaklearners</vt:lpstr>
      <vt:lpstr>Robust real-time object detector Viola and Jones, CVPR 01  http://www.iis.ee.ic.ac.uk/icvl/mlcv/viola_cvpr01.pdf </vt:lpstr>
      <vt:lpstr>Boosting Simple Features  [Viola and Jones CVPR 01]</vt:lpstr>
      <vt:lpstr>Learning (concept illustration)</vt:lpstr>
      <vt:lpstr>Evaluation (testing)</vt:lpstr>
      <vt:lpstr>Receiver Operating Characteristic (ROC)</vt:lpstr>
      <vt:lpstr>How to accelerate the boosting training and evaluation</vt:lpstr>
      <vt:lpstr>Integral Image</vt:lpstr>
      <vt:lpstr>Boosting Simple Features  [Viola and Jones CVPR 01]</vt:lpstr>
      <vt:lpstr>Evaluation (testing)</vt:lpstr>
      <vt:lpstr>Boosting as a Tree-structured Classifier</vt:lpstr>
      <vt:lpstr>Boosting (very shallow network)    </vt:lpstr>
      <vt:lpstr> Boosting -continued </vt:lpstr>
      <vt:lpstr>A cascade of classifiers</vt:lpstr>
      <vt:lpstr>Demo video: Fast evaluation</vt:lpstr>
      <vt:lpstr>Object Detection  by a Cascade of Classifiers</vt:lpstr>
    </vt:vector>
  </TitlesOfParts>
  <Company>Toshiba Research &amp; Development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Texton Forests  for Image Classification   and Segmentation</dc:title>
  <dc:creator>Jamie Shotton</dc:creator>
  <cp:lastModifiedBy>TK</cp:lastModifiedBy>
  <cp:revision>2675</cp:revision>
  <dcterms:created xsi:type="dcterms:W3CDTF">2008-04-22T01:32:41Z</dcterms:created>
  <dcterms:modified xsi:type="dcterms:W3CDTF">2014-10-23T21:02:08Z</dcterms:modified>
</cp:coreProperties>
</file>